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8" r:id="rId2"/>
    <p:sldId id="257" r:id="rId3"/>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F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30" autoAdjust="0"/>
    <p:restoredTop sz="95825" autoAdjust="0"/>
  </p:normalViewPr>
  <p:slideViewPr>
    <p:cSldViewPr>
      <p:cViewPr>
        <p:scale>
          <a:sx n="100" d="100"/>
          <a:sy n="100" d="100"/>
        </p:scale>
        <p:origin x="-180" y="-72"/>
      </p:cViewPr>
      <p:guideLst>
        <p:guide orient="horz" pos="4032"/>
        <p:guide orient="horz" pos="288"/>
        <p:guide pos="5472"/>
        <p:guide pos="28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498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027" y="1"/>
            <a:ext cx="2972421" cy="464980"/>
          </a:xfrm>
          <a:prstGeom prst="rect">
            <a:avLst/>
          </a:prstGeom>
        </p:spPr>
        <p:txBody>
          <a:bodyPr vert="horz" lIns="91440" tIns="45720" rIns="91440" bIns="45720" rtlCol="0"/>
          <a:lstStyle>
            <a:lvl1pPr algn="r">
              <a:defRPr sz="1200"/>
            </a:lvl1pPr>
          </a:lstStyle>
          <a:p>
            <a:fld id="{CCABCFAB-A4AE-47F6-8100-86529257445A}" type="datetimeFigureOut">
              <a:rPr lang="en-US" smtClean="0"/>
              <a:t>3/3/2015</a:t>
            </a:fld>
            <a:endParaRPr lang="en-US"/>
          </a:p>
        </p:txBody>
      </p:sp>
      <p:sp>
        <p:nvSpPr>
          <p:cNvPr id="4" name="Footer Placeholder 3"/>
          <p:cNvSpPr>
            <a:spLocks noGrp="1"/>
          </p:cNvSpPr>
          <p:nvPr>
            <p:ph type="ftr" sz="quarter" idx="2"/>
          </p:nvPr>
        </p:nvSpPr>
        <p:spPr>
          <a:xfrm>
            <a:off x="1" y="8829823"/>
            <a:ext cx="2972421" cy="46498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027" y="8829823"/>
            <a:ext cx="2972421" cy="464980"/>
          </a:xfrm>
          <a:prstGeom prst="rect">
            <a:avLst/>
          </a:prstGeom>
        </p:spPr>
        <p:txBody>
          <a:bodyPr vert="horz" lIns="91440" tIns="45720" rIns="91440" bIns="45720" rtlCol="0" anchor="b"/>
          <a:lstStyle>
            <a:lvl1pPr algn="r">
              <a:defRPr sz="1200"/>
            </a:lvl1pPr>
          </a:lstStyle>
          <a:p>
            <a:fld id="{B6AF4775-D0A9-47DF-B45A-59E1286B7A4F}" type="slidenum">
              <a:rPr lang="en-US" smtClean="0"/>
              <a:t>‹#›</a:t>
            </a:fld>
            <a:endParaRPr lang="en-US"/>
          </a:p>
        </p:txBody>
      </p:sp>
    </p:spTree>
    <p:extLst>
      <p:ext uri="{BB962C8B-B14F-4D97-AF65-F5344CB8AC3E}">
        <p14:creationId xmlns:p14="http://schemas.microsoft.com/office/powerpoint/2010/main" val="37275215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2830" tIns="46415" rIns="92830" bIns="46415" rtlCol="0"/>
          <a:lstStyle>
            <a:lvl1pPr algn="r">
              <a:defRPr sz="1200"/>
            </a:lvl1pPr>
          </a:lstStyle>
          <a:p>
            <a:fld id="{58EC4C87-21BE-D343-A271-7E3754513699}" type="datetimeFigureOut">
              <a:t>3/3/2015</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685800" y="4415791"/>
            <a:ext cx="5486400" cy="4183380"/>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6"/>
            <a:ext cx="2971800" cy="4648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6"/>
            <a:ext cx="2971800" cy="464820"/>
          </a:xfrm>
          <a:prstGeom prst="rect">
            <a:avLst/>
          </a:prstGeom>
        </p:spPr>
        <p:txBody>
          <a:bodyPr vert="horz" lIns="92830" tIns="46415" rIns="92830" bIns="46415" rtlCol="0" anchor="b"/>
          <a:lstStyle>
            <a:lvl1pPr algn="r">
              <a:defRPr sz="1200"/>
            </a:lvl1pPr>
          </a:lstStyle>
          <a:p>
            <a:fld id="{E59CA4AD-C0E3-AC49-BE2A-767DF19AEFB8}" type="slidenum">
              <a:t>‹#›</a:t>
            </a:fld>
            <a:endParaRPr lang="en-US"/>
          </a:p>
        </p:txBody>
      </p:sp>
    </p:spTree>
    <p:extLst>
      <p:ext uri="{BB962C8B-B14F-4D97-AF65-F5344CB8AC3E}">
        <p14:creationId xmlns:p14="http://schemas.microsoft.com/office/powerpoint/2010/main" val="315115130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9CA4AD-C0E3-AC49-BE2A-767DF19AEFB8}" type="slidenum">
              <a:rPr lang="en-US" smtClean="0"/>
              <a:t>2</a:t>
            </a:fld>
            <a:endParaRPr lang="en-US"/>
          </a:p>
        </p:txBody>
      </p:sp>
    </p:spTree>
    <p:extLst>
      <p:ext uri="{BB962C8B-B14F-4D97-AF65-F5344CB8AC3E}">
        <p14:creationId xmlns:p14="http://schemas.microsoft.com/office/powerpoint/2010/main" val="796408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872025B-8393-4235-A327-944938265208}"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2857653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72025B-8393-4235-A327-944938265208}"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2796993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72025B-8393-4235-A327-944938265208}"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1149358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72025B-8393-4235-A327-944938265208}"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161313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872025B-8393-4235-A327-944938265208}" type="datetimeFigureOut">
              <a:rPr lang="en-US" smtClean="0"/>
              <a:t>3/3/2015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1332725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72025B-8393-4235-A327-944938265208}" type="datetimeFigureOut">
              <a:rPr lang="en-US" smtClean="0"/>
              <a:t>3/3/2015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202205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872025B-8393-4235-A327-944938265208}" type="datetimeFigureOut">
              <a:rPr lang="en-US" smtClean="0"/>
              <a:t>3/3/2015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3276977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72025B-8393-4235-A327-944938265208}" type="datetimeFigureOut">
              <a:rPr lang="en-US" smtClean="0"/>
              <a:t>3/3/2015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3131994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2025B-8393-4235-A327-944938265208}" type="datetimeFigureOut">
              <a:rPr lang="en-US" smtClean="0"/>
              <a:t>3/3/2015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1110609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72025B-8393-4235-A327-944938265208}" type="datetimeFigureOut">
              <a:rPr lang="en-US" smtClean="0"/>
              <a:t>3/3/2015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1734061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872025B-8393-4235-A327-944938265208}" type="datetimeFigureOut">
              <a:rPr lang="en-US" smtClean="0"/>
              <a:t>3/3/2015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3E6C7-4740-46DB-815F-0025B9F88CAA}" type="slidenum">
              <a:rPr lang="en-US" smtClean="0"/>
              <a:t>‹#›</a:t>
            </a:fld>
            <a:endParaRPr lang="en-US"/>
          </a:p>
        </p:txBody>
      </p:sp>
    </p:spTree>
    <p:extLst>
      <p:ext uri="{BB962C8B-B14F-4D97-AF65-F5344CB8AC3E}">
        <p14:creationId xmlns:p14="http://schemas.microsoft.com/office/powerpoint/2010/main" val="3580755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72025B-8393-4235-A327-944938265208}" type="datetimeFigureOut">
              <a:rPr lang="en-US" smtClean="0"/>
              <a:t>3/3/2015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3E6C7-4740-46DB-815F-0025B9F88CAA}" type="slidenum">
              <a:rPr lang="en-US" smtClean="0"/>
              <a:t>‹#›</a:t>
            </a:fld>
            <a:endParaRPr lang="en-US"/>
          </a:p>
        </p:txBody>
      </p:sp>
    </p:spTree>
    <p:extLst>
      <p:ext uri="{BB962C8B-B14F-4D97-AF65-F5344CB8AC3E}">
        <p14:creationId xmlns:p14="http://schemas.microsoft.com/office/powerpoint/2010/main" val="773649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Instructions	</a:t>
            </a:r>
          </a:p>
        </p:txBody>
      </p:sp>
      <p:sp>
        <p:nvSpPr>
          <p:cNvPr id="3" name="Content Placeholder 2"/>
          <p:cNvSpPr>
            <a:spLocks noGrp="1"/>
          </p:cNvSpPr>
          <p:nvPr>
            <p:ph idx="1"/>
          </p:nvPr>
        </p:nvSpPr>
        <p:spPr>
          <a:effectLst/>
        </p:spPr>
        <p:txBody>
          <a:bodyPr>
            <a:noAutofit/>
          </a:bodyPr>
          <a:lstStyle/>
          <a:p>
            <a:r>
              <a:rPr lang="en-US" sz="2000" dirty="0" smtClean="0"/>
              <a:t>You must </a:t>
            </a:r>
            <a:r>
              <a:rPr lang="en-US" sz="2000" dirty="0"/>
              <a:t>stay within the size </a:t>
            </a:r>
            <a:r>
              <a:rPr lang="en-US" sz="2000" dirty="0" smtClean="0"/>
              <a:t>and format limitations </a:t>
            </a:r>
            <a:r>
              <a:rPr lang="en-US" sz="2000" dirty="0"/>
              <a:t>of this template</a:t>
            </a:r>
            <a:r>
              <a:rPr lang="en-US" sz="2000" dirty="0" smtClean="0"/>
              <a:t>. Submissions that do not conform </a:t>
            </a:r>
            <a:r>
              <a:rPr lang="en-US" sz="2000" smtClean="0"/>
              <a:t>to </a:t>
            </a:r>
            <a:r>
              <a:rPr lang="en-US" sz="2000" smtClean="0"/>
              <a:t>the </a:t>
            </a:r>
            <a:r>
              <a:rPr lang="en-US" sz="2000" dirty="0" smtClean="0"/>
              <a:t>rules will be </a:t>
            </a:r>
            <a:r>
              <a:rPr lang="en-US" sz="2000" dirty="0" smtClean="0"/>
              <a:t>returned </a:t>
            </a:r>
            <a:r>
              <a:rPr lang="en-US" sz="2000" smtClean="0"/>
              <a:t>for editing.</a:t>
            </a:r>
            <a:endParaRPr lang="en-US" sz="2000" dirty="0"/>
          </a:p>
          <a:p>
            <a:r>
              <a:rPr lang="en-US" sz="2000" dirty="0"/>
              <a:t>Page setup: 10 in. width x 7.5 in. height</a:t>
            </a:r>
          </a:p>
          <a:p>
            <a:pPr lvl="1"/>
            <a:r>
              <a:rPr lang="en-US" sz="1600" b="1" dirty="0"/>
              <a:t>Keep ½ -inch margins on all sides </a:t>
            </a:r>
            <a:r>
              <a:rPr lang="en-US" sz="1600" dirty="0"/>
              <a:t>(follow guides)</a:t>
            </a:r>
          </a:p>
          <a:p>
            <a:r>
              <a:rPr lang="en-US" sz="2000" dirty="0" smtClean="0"/>
              <a:t>Strictly follow </a:t>
            </a:r>
            <a:r>
              <a:rPr lang="en-US" sz="2000" dirty="0"/>
              <a:t>the template format for </a:t>
            </a:r>
            <a:r>
              <a:rPr lang="en-US" sz="2000" dirty="0" smtClean="0"/>
              <a:t>title, author information and </a:t>
            </a:r>
            <a:r>
              <a:rPr lang="en-US" sz="2000" dirty="0" smtClean="0"/>
              <a:t>hypothesis (must be included). </a:t>
            </a:r>
            <a:r>
              <a:rPr lang="en-US" sz="2000" dirty="0" smtClean="0"/>
              <a:t>Make sure that the title stays on one line without cutting into the margins. </a:t>
            </a:r>
            <a:r>
              <a:rPr lang="en-US" sz="2000" dirty="0" smtClean="0"/>
              <a:t>Shorten it, if necessary.</a:t>
            </a:r>
            <a:endParaRPr lang="en-US" sz="2000" dirty="0" smtClean="0"/>
          </a:p>
          <a:p>
            <a:r>
              <a:rPr lang="en-US" sz="2000" dirty="0" smtClean="0"/>
              <a:t>It is up to you how you lay </a:t>
            </a:r>
            <a:r>
              <a:rPr lang="en-US" sz="2000" dirty="0"/>
              <a:t>out </a:t>
            </a:r>
            <a:r>
              <a:rPr lang="en-US" sz="2000" dirty="0" smtClean="0"/>
              <a:t>other content, including tables and images. However, </a:t>
            </a:r>
            <a:r>
              <a:rPr lang="en-US" sz="2000" dirty="0"/>
              <a:t>d</a:t>
            </a:r>
            <a:r>
              <a:rPr lang="en-US" sz="2000" dirty="0" smtClean="0"/>
              <a:t>o </a:t>
            </a:r>
            <a:r>
              <a:rPr lang="en-US" sz="2000" dirty="0"/>
              <a:t>not change font type or sizes. Font for text must be Arial 8 pt or larger. </a:t>
            </a:r>
            <a:r>
              <a:rPr lang="en-US" sz="2000" dirty="0" smtClean="0"/>
              <a:t>Stay within the margins.</a:t>
            </a:r>
          </a:p>
          <a:p>
            <a:r>
              <a:rPr lang="en-US" sz="2000" dirty="0" smtClean="0"/>
              <a:t>Remember </a:t>
            </a:r>
            <a:r>
              <a:rPr lang="en-US" sz="2000" dirty="0"/>
              <a:t>that everything needs to be readable when displayed on a standard </a:t>
            </a:r>
            <a:r>
              <a:rPr lang="en-US" sz="2000" dirty="0" smtClean="0"/>
              <a:t>computer screen</a:t>
            </a:r>
            <a:r>
              <a:rPr lang="en-US" sz="2000" dirty="0"/>
              <a:t>.</a:t>
            </a:r>
          </a:p>
          <a:p>
            <a:pPr marL="0" indent="0">
              <a:buNone/>
            </a:pPr>
            <a:endParaRPr lang="en-US" sz="2000" dirty="0"/>
          </a:p>
        </p:txBody>
      </p:sp>
    </p:spTree>
    <p:extLst>
      <p:ext uri="{BB962C8B-B14F-4D97-AF65-F5344CB8AC3E}">
        <p14:creationId xmlns:p14="http://schemas.microsoft.com/office/powerpoint/2010/main" val="34867937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5">
                <a:lumMod val="40000"/>
                <a:lumOff val="60000"/>
                <a:alpha val="75000"/>
              </a:schemeClr>
            </a:gs>
            <a:gs pos="40000">
              <a:schemeClr val="accent5">
                <a:lumMod val="20000"/>
                <a:lumOff val="80000"/>
                <a:alpha val="50000"/>
              </a:schemeClr>
            </a:gs>
          </a:gsLst>
          <a:lin ang="16200000" scaled="0"/>
          <a:tileRect/>
        </a:gradFill>
        <a:effectLst/>
      </p:bgPr>
    </p:bg>
    <p:spTree>
      <p:nvGrpSpPr>
        <p:cNvPr id="1" name=""/>
        <p:cNvGrpSpPr/>
        <p:nvPr/>
      </p:nvGrpSpPr>
      <p:grpSpPr>
        <a:xfrm>
          <a:off x="0" y="0"/>
          <a:ext cx="0" cy="0"/>
          <a:chOff x="0" y="0"/>
          <a:chExt cx="0" cy="0"/>
        </a:xfrm>
      </p:grpSpPr>
      <p:sp>
        <p:nvSpPr>
          <p:cNvPr id="15" name="Subtitle 2"/>
          <p:cNvSpPr txBox="1">
            <a:spLocks/>
          </p:cNvSpPr>
          <p:nvPr/>
        </p:nvSpPr>
        <p:spPr>
          <a:xfrm>
            <a:off x="457200" y="381000"/>
            <a:ext cx="8229600" cy="609600"/>
          </a:xfrm>
          <a:prstGeom prst="rect">
            <a:avLst/>
          </a:prstGeom>
        </p:spPr>
        <p:txBody>
          <a:bodyPr vert="horz" lIns="0" tIns="0" rIns="0" bIns="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US" sz="2000" b="1" dirty="0">
                <a:solidFill>
                  <a:srgbClr val="31859C"/>
                </a:solidFill>
                <a:latin typeface="Arial"/>
                <a:cs typeface="Arial"/>
              </a:rPr>
              <a:t>Title of </a:t>
            </a:r>
            <a:r>
              <a:rPr lang="en-US" sz="2000" b="1" dirty="0" smtClean="0">
                <a:solidFill>
                  <a:srgbClr val="31859C"/>
                </a:solidFill>
                <a:latin typeface="Arial"/>
                <a:cs typeface="Arial"/>
              </a:rPr>
              <a:t>Poster </a:t>
            </a:r>
            <a:r>
              <a:rPr lang="en-US" sz="2000" b="1" dirty="0">
                <a:solidFill>
                  <a:srgbClr val="31859C"/>
                </a:solidFill>
                <a:latin typeface="Arial"/>
                <a:cs typeface="Arial"/>
              </a:rPr>
              <a:t>Goes Here </a:t>
            </a:r>
            <a:r>
              <a:rPr lang="en-US" sz="2000" b="1" dirty="0" smtClean="0">
                <a:solidFill>
                  <a:srgbClr val="31859C"/>
                </a:solidFill>
                <a:latin typeface="Arial"/>
                <a:cs typeface="Arial"/>
              </a:rPr>
              <a:t>   Title </a:t>
            </a:r>
            <a:r>
              <a:rPr lang="en-US" sz="2000" b="1" dirty="0">
                <a:solidFill>
                  <a:srgbClr val="31859C"/>
                </a:solidFill>
                <a:latin typeface="Arial"/>
                <a:cs typeface="Arial"/>
              </a:rPr>
              <a:t>of </a:t>
            </a:r>
            <a:r>
              <a:rPr lang="en-US" sz="2000" b="1" dirty="0" smtClean="0">
                <a:solidFill>
                  <a:srgbClr val="31859C"/>
                </a:solidFill>
                <a:latin typeface="Arial"/>
                <a:cs typeface="Arial"/>
              </a:rPr>
              <a:t>Poster </a:t>
            </a:r>
            <a:r>
              <a:rPr lang="en-US" sz="2000" b="1" dirty="0">
                <a:solidFill>
                  <a:srgbClr val="31859C"/>
                </a:solidFill>
                <a:latin typeface="Arial"/>
                <a:cs typeface="Arial"/>
              </a:rPr>
              <a:t>Goes Here </a:t>
            </a:r>
            <a:r>
              <a:rPr lang="en-US" sz="2000" b="1" dirty="0" smtClean="0">
                <a:solidFill>
                  <a:srgbClr val="31859C"/>
                </a:solidFill>
                <a:latin typeface="Arial"/>
                <a:cs typeface="Arial"/>
              </a:rPr>
              <a:t>  Title Here</a:t>
            </a:r>
            <a:endParaRPr lang="en-US" sz="2000" b="1" dirty="0">
              <a:solidFill>
                <a:srgbClr val="31859C"/>
              </a:solidFill>
              <a:latin typeface="Arial"/>
              <a:cs typeface="Arial"/>
            </a:endParaRPr>
          </a:p>
          <a:p>
            <a:pPr algn="l">
              <a:lnSpc>
                <a:spcPct val="120000"/>
              </a:lnSpc>
              <a:spcBef>
                <a:spcPts val="0"/>
              </a:spcBef>
            </a:pPr>
            <a:r>
              <a:rPr lang="en-US" sz="1200" b="1" dirty="0" smtClean="0">
                <a:solidFill>
                  <a:schemeClr val="tx1"/>
                </a:solidFill>
                <a:latin typeface="Arial"/>
                <a:cs typeface="Arial"/>
              </a:rPr>
              <a:t>Author(s) here</a:t>
            </a:r>
          </a:p>
          <a:p>
            <a:pPr algn="l">
              <a:lnSpc>
                <a:spcPct val="120000"/>
              </a:lnSpc>
              <a:spcBef>
                <a:spcPts val="0"/>
              </a:spcBef>
            </a:pPr>
            <a:r>
              <a:rPr lang="en-US" sz="1000" dirty="0" smtClean="0">
                <a:solidFill>
                  <a:schemeClr val="tx1"/>
                </a:solidFill>
                <a:latin typeface="Arial"/>
                <a:cs typeface="Arial"/>
              </a:rPr>
              <a:t>Institution(s) here               |        Contact information of presenter here  ………………………………</a:t>
            </a:r>
          </a:p>
          <a:p>
            <a:pPr algn="l">
              <a:lnSpc>
                <a:spcPct val="120000"/>
              </a:lnSpc>
              <a:spcBef>
                <a:spcPts val="0"/>
              </a:spcBef>
            </a:pPr>
            <a:r>
              <a:rPr lang="en-US" sz="1000" dirty="0" smtClean="0">
                <a:solidFill>
                  <a:schemeClr val="tx1"/>
                </a:solidFill>
                <a:latin typeface="Arial"/>
                <a:cs typeface="Arial"/>
              </a:rPr>
              <a:t>(can wrap to this second line)</a:t>
            </a:r>
          </a:p>
        </p:txBody>
      </p:sp>
      <p:graphicFrame>
        <p:nvGraphicFramePr>
          <p:cNvPr id="19" name="Table 18"/>
          <p:cNvGraphicFramePr>
            <a:graphicFrameLocks noGrp="1"/>
          </p:cNvGraphicFramePr>
          <p:nvPr>
            <p:extLst>
              <p:ext uri="{D42A27DB-BD31-4B8C-83A1-F6EECF244321}">
                <p14:modId xmlns:p14="http://schemas.microsoft.com/office/powerpoint/2010/main" val="243050330"/>
              </p:ext>
            </p:extLst>
          </p:nvPr>
        </p:nvGraphicFramePr>
        <p:xfrm>
          <a:off x="457200" y="1295400"/>
          <a:ext cx="2590800" cy="5334000"/>
        </p:xfrm>
        <a:graphic>
          <a:graphicData uri="http://schemas.openxmlformats.org/drawingml/2006/table">
            <a:tbl>
              <a:tblPr>
                <a:tableStyleId>{10A1B5D5-9B99-4C35-A422-299274C87663}</a:tableStyleId>
              </a:tblPr>
              <a:tblGrid>
                <a:gridCol w="2590800"/>
              </a:tblGrid>
              <a:tr h="53340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rgbClr val="31859C"/>
                          </a:solidFill>
                          <a:latin typeface="Arial"/>
                          <a:cs typeface="Arial"/>
                        </a:rPr>
                        <a:t>Hypothesis:</a:t>
                      </a:r>
                      <a:r>
                        <a:rPr lang="en-US" sz="1000" b="1" dirty="0" smtClean="0">
                          <a:solidFill>
                            <a:srgbClr val="31859C"/>
                          </a:solidFill>
                          <a:latin typeface="Arial"/>
                          <a:cs typeface="Arial"/>
                        </a:rPr>
                        <a:t> </a:t>
                      </a:r>
                      <a:r>
                        <a:rPr lang="en-US" sz="800" dirty="0" err="1" smtClean="0">
                          <a:latin typeface="Arial"/>
                          <a:cs typeface="Arial"/>
                        </a:rPr>
                        <a:t>Lorem</a:t>
                      </a:r>
                      <a:r>
                        <a:rPr lang="en-US" sz="800" dirty="0" smtClean="0">
                          <a:latin typeface="Arial"/>
                          <a:cs typeface="Arial"/>
                        </a:rPr>
                        <a:t> </a:t>
                      </a:r>
                      <a:r>
                        <a:rPr lang="en-US" sz="800" dirty="0" err="1" smtClean="0">
                          <a:latin typeface="Arial"/>
                          <a:cs typeface="Arial"/>
                        </a:rPr>
                        <a:t>ipsum</a:t>
                      </a:r>
                      <a:r>
                        <a:rPr lang="en-US" sz="800" dirty="0" smtClean="0">
                          <a:latin typeface="Arial"/>
                          <a:cs typeface="Arial"/>
                        </a:rPr>
                        <a:t> dolor sit </a:t>
                      </a:r>
                      <a:r>
                        <a:rPr lang="en-US" sz="800" dirty="0" err="1" smtClean="0">
                          <a:latin typeface="Arial"/>
                          <a:cs typeface="Arial"/>
                        </a:rPr>
                        <a:t>amet</a:t>
                      </a:r>
                      <a:r>
                        <a:rPr lang="en-US" sz="800" dirty="0" smtClean="0">
                          <a:latin typeface="Arial"/>
                          <a:cs typeface="Arial"/>
                        </a:rPr>
                        <a:t>, </a:t>
                      </a:r>
                      <a:r>
                        <a:rPr lang="en-US" sz="800" dirty="0" err="1" smtClean="0">
                          <a:latin typeface="Arial"/>
                          <a:cs typeface="Arial"/>
                        </a:rPr>
                        <a:t>consectetur</a:t>
                      </a:r>
                      <a:r>
                        <a:rPr lang="en-US" sz="800" dirty="0" smtClean="0">
                          <a:latin typeface="Arial"/>
                          <a:cs typeface="Arial"/>
                        </a:rPr>
                        <a:t> </a:t>
                      </a:r>
                      <a:r>
                        <a:rPr lang="en-US" sz="800" dirty="0" err="1" smtClean="0">
                          <a:latin typeface="Arial"/>
                          <a:cs typeface="Arial"/>
                        </a:rPr>
                        <a:t>adipisicing</a:t>
                      </a:r>
                      <a:r>
                        <a:rPr lang="en-US" sz="800" dirty="0" smtClean="0">
                          <a:latin typeface="Arial"/>
                          <a:cs typeface="Arial"/>
                        </a:rPr>
                        <a:t> </a:t>
                      </a:r>
                      <a:r>
                        <a:rPr lang="en-US" sz="800" dirty="0" err="1" smtClean="0">
                          <a:latin typeface="Arial"/>
                          <a:cs typeface="Arial"/>
                        </a:rPr>
                        <a:t>elit</a:t>
                      </a:r>
                      <a:r>
                        <a:rPr lang="en-US" sz="800" dirty="0" smtClean="0">
                          <a:latin typeface="Arial"/>
                          <a:cs typeface="Arial"/>
                        </a:rPr>
                        <a:t>, </a:t>
                      </a:r>
                      <a:r>
                        <a:rPr lang="en-US" sz="800" dirty="0" err="1" smtClean="0">
                          <a:latin typeface="Arial"/>
                          <a:cs typeface="Arial"/>
                        </a:rPr>
                        <a:t>sed</a:t>
                      </a:r>
                      <a:r>
                        <a:rPr lang="en-US" sz="800" dirty="0" smtClean="0">
                          <a:latin typeface="Arial"/>
                          <a:cs typeface="Arial"/>
                        </a:rPr>
                        <a:t> do </a:t>
                      </a:r>
                      <a:r>
                        <a:rPr lang="en-US" sz="800" dirty="0" err="1" smtClean="0">
                          <a:latin typeface="Arial"/>
                          <a:cs typeface="Arial"/>
                        </a:rPr>
                        <a:t>eiusmod</a:t>
                      </a:r>
                      <a:r>
                        <a:rPr lang="en-US" sz="800" dirty="0" smtClean="0">
                          <a:latin typeface="Arial"/>
                          <a:cs typeface="Arial"/>
                        </a:rPr>
                        <a:t> </a:t>
                      </a:r>
                      <a:r>
                        <a:rPr lang="en-US" sz="800" dirty="0" err="1" smtClean="0">
                          <a:latin typeface="Arial"/>
                          <a:cs typeface="Arial"/>
                        </a:rPr>
                        <a:t>tempor</a:t>
                      </a:r>
                      <a:r>
                        <a:rPr lang="en-US" sz="800" dirty="0" smtClean="0">
                          <a:latin typeface="Arial"/>
                          <a:cs typeface="Arial"/>
                        </a:rPr>
                        <a:t> </a:t>
                      </a:r>
                      <a:r>
                        <a:rPr lang="en-US" sz="800" dirty="0" err="1" smtClean="0">
                          <a:latin typeface="Arial"/>
                          <a:cs typeface="Arial"/>
                        </a:rPr>
                        <a:t>incididunt</a:t>
                      </a:r>
                      <a:r>
                        <a:rPr lang="en-US" sz="800" dirty="0" smtClean="0">
                          <a:latin typeface="Arial"/>
                          <a:cs typeface="Arial"/>
                        </a:rPr>
                        <a:t> </a:t>
                      </a:r>
                      <a:r>
                        <a:rPr lang="en-US" sz="800" dirty="0" err="1" smtClean="0">
                          <a:latin typeface="Arial"/>
                          <a:cs typeface="Arial"/>
                        </a:rPr>
                        <a:t>ut</a:t>
                      </a:r>
                      <a:r>
                        <a:rPr lang="en-US" sz="800" dirty="0" smtClean="0">
                          <a:latin typeface="Arial"/>
                          <a:cs typeface="Arial"/>
                        </a:rPr>
                        <a:t> </a:t>
                      </a:r>
                      <a:r>
                        <a:rPr lang="en-US" sz="800" dirty="0" err="1" smtClean="0">
                          <a:latin typeface="Arial"/>
                          <a:cs typeface="Arial"/>
                        </a:rPr>
                        <a:t>labore</a:t>
                      </a:r>
                      <a:r>
                        <a:rPr lang="en-US" sz="800" dirty="0" smtClean="0">
                          <a:latin typeface="Arial"/>
                          <a:cs typeface="Arial"/>
                        </a:rPr>
                        <a:t> et </a:t>
                      </a:r>
                      <a:r>
                        <a:rPr lang="en-US" sz="800" dirty="0" err="1" smtClean="0">
                          <a:latin typeface="Arial"/>
                          <a:cs typeface="Arial"/>
                        </a:rPr>
                        <a:t>dolore</a:t>
                      </a:r>
                      <a:r>
                        <a:rPr lang="en-US" sz="800" dirty="0" smtClean="0">
                          <a:latin typeface="Arial"/>
                          <a:cs typeface="Arial"/>
                        </a:rPr>
                        <a:t> magna </a:t>
                      </a:r>
                      <a:r>
                        <a:rPr lang="en-US" sz="800" dirty="0" err="1" smtClean="0">
                          <a:latin typeface="Arial"/>
                          <a:cs typeface="Arial"/>
                        </a:rPr>
                        <a:t>aliqua</a:t>
                      </a:r>
                      <a:r>
                        <a:rPr lang="en-US" sz="800" dirty="0" smtClean="0">
                          <a:latin typeface="Arial"/>
                          <a:cs typeface="Arial"/>
                        </a:rPr>
                        <a:t>. </a:t>
                      </a:r>
                      <a:r>
                        <a:rPr lang="en-US" sz="800" dirty="0" err="1" smtClean="0">
                          <a:latin typeface="Arial"/>
                          <a:cs typeface="Arial"/>
                        </a:rPr>
                        <a:t>Ut</a:t>
                      </a:r>
                      <a:r>
                        <a:rPr lang="en-US" sz="800" dirty="0" smtClean="0">
                          <a:latin typeface="Arial"/>
                          <a:cs typeface="Arial"/>
                        </a:rPr>
                        <a:t> </a:t>
                      </a:r>
                      <a:r>
                        <a:rPr lang="en-US" sz="800" dirty="0" err="1" smtClean="0">
                          <a:latin typeface="Arial"/>
                          <a:cs typeface="Arial"/>
                        </a:rPr>
                        <a:t>enim</a:t>
                      </a:r>
                      <a:r>
                        <a:rPr lang="en-US" sz="800" dirty="0" smtClean="0">
                          <a:latin typeface="Arial"/>
                          <a:cs typeface="Arial"/>
                        </a:rPr>
                        <a:t> ad minim </a:t>
                      </a:r>
                      <a:r>
                        <a:rPr lang="en-US" sz="800" dirty="0" err="1" smtClean="0">
                          <a:latin typeface="Arial"/>
                          <a:cs typeface="Arial"/>
                        </a:rPr>
                        <a:t>veniam</a:t>
                      </a:r>
                      <a:r>
                        <a:rPr lang="en-US" sz="800" dirty="0" smtClean="0">
                          <a:latin typeface="Arial"/>
                          <a:cs typeface="Arial"/>
                        </a:rPr>
                        <a:t>, </a:t>
                      </a:r>
                      <a:r>
                        <a:rPr lang="en-US" sz="800" dirty="0" err="1" smtClean="0">
                          <a:latin typeface="Arial"/>
                          <a:cs typeface="Arial"/>
                        </a:rPr>
                        <a:t>quis</a:t>
                      </a:r>
                      <a:r>
                        <a:rPr lang="en-US" sz="800" dirty="0" smtClean="0">
                          <a:latin typeface="Arial"/>
                          <a:cs typeface="Arial"/>
                        </a:rPr>
                        <a:t> </a:t>
                      </a:r>
                      <a:r>
                        <a:rPr lang="en-US" sz="800" dirty="0" err="1" smtClean="0">
                          <a:latin typeface="Arial"/>
                          <a:cs typeface="Arial"/>
                        </a:rPr>
                        <a:t>nostrud</a:t>
                      </a:r>
                      <a:r>
                        <a:rPr lang="en-US" sz="800" dirty="0" smtClean="0">
                          <a:latin typeface="Arial"/>
                          <a:cs typeface="Arial"/>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800" dirty="0" smtClean="0">
                        <a:latin typeface="Arial"/>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rgbClr val="31859C"/>
                          </a:solidFill>
                          <a:latin typeface="Arial"/>
                          <a:cs typeface="Arial"/>
                        </a:rPr>
                        <a:t>Methods:</a:t>
                      </a:r>
                      <a:r>
                        <a:rPr lang="en-US" sz="1000" b="1" dirty="0" smtClean="0">
                          <a:solidFill>
                            <a:srgbClr val="31859C"/>
                          </a:solidFill>
                          <a:latin typeface="Arial"/>
                          <a:cs typeface="Arial"/>
                        </a:rPr>
                        <a:t> </a:t>
                      </a:r>
                      <a:r>
                        <a:rPr lang="en-US" sz="800" dirty="0" err="1" smtClean="0">
                          <a:latin typeface="Arial" panose="020B0604020202020204" pitchFamily="34" charset="0"/>
                          <a:cs typeface="Arial" panose="020B0604020202020204" pitchFamily="34" charset="0"/>
                        </a:rPr>
                        <a:t>Lorem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ipsum</a:t>
                      </a:r>
                      <a:r>
                        <a:rPr lang="en-US" sz="800" dirty="0" smtClean="0">
                          <a:latin typeface="Arial" panose="020B0604020202020204" pitchFamily="34" charset="0"/>
                          <a:cs typeface="Arial" panose="020B0604020202020204" pitchFamily="34" charset="0"/>
                        </a:rPr>
                        <a:t> dolor sit </a:t>
                      </a:r>
                      <a:r>
                        <a:rPr lang="en-US" sz="800" dirty="0" err="1" smtClean="0">
                          <a:latin typeface="Arial" panose="020B0604020202020204" pitchFamily="34" charset="0"/>
                          <a:cs typeface="Arial" panose="020B0604020202020204" pitchFamily="34" charset="0"/>
                        </a:rPr>
                        <a:t>amet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adipisicing</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sed</a:t>
                      </a:r>
                      <a:r>
                        <a:rPr lang="en-US" sz="800" dirty="0" smtClean="0">
                          <a:latin typeface="Arial" panose="020B0604020202020204" pitchFamily="34" charset="0"/>
                          <a:cs typeface="Arial" panose="020B0604020202020204" pitchFamily="34" charset="0"/>
                        </a:rPr>
                        <a:t> do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aliqua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exercitation </a:t>
                      </a:r>
                      <a:r>
                        <a:rPr lang="en-US" sz="800" dirty="0" err="1" smtClean="0">
                          <a:latin typeface="Arial" panose="020B0604020202020204" pitchFamily="34" charset="0"/>
                          <a:cs typeface="Arial" panose="020B0604020202020204" pitchFamily="34" charset="0"/>
                        </a:rPr>
                        <a:t>ullamco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laboris</a:t>
                      </a:r>
                      <a:r>
                        <a:rPr lang="en-US" sz="800" dirty="0" smtClean="0">
                          <a:latin typeface="Arial" panose="020B0604020202020204" pitchFamily="34" charset="0"/>
                          <a:cs typeface="Arial" panose="020B0604020202020204" pitchFamily="34" charset="0"/>
                        </a:rPr>
                        <a:t> nisi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aliquip</a:t>
                      </a:r>
                      <a:r>
                        <a:rPr lang="en-US" sz="800" dirty="0" smtClean="0">
                          <a:latin typeface="Arial" panose="020B0604020202020204" pitchFamily="34" charset="0"/>
                          <a:cs typeface="Arial" panose="020B0604020202020204" pitchFamily="34" charset="0"/>
                        </a:rPr>
                        <a:t> ex </a:t>
                      </a:r>
                      <a:r>
                        <a:rPr lang="en-US" sz="800" dirty="0" err="1" smtClean="0">
                          <a:latin typeface="Arial" panose="020B0604020202020204" pitchFamily="34" charset="0"/>
                          <a:cs typeface="Arial" panose="020B0604020202020204" pitchFamily="34" charset="0"/>
                        </a:rPr>
                        <a:t>ea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commodo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consequat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aute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irure</a:t>
                      </a:r>
                      <a:r>
                        <a:rPr lang="en-US" sz="800" dirty="0" smtClean="0">
                          <a:latin typeface="Arial" panose="020B0604020202020204" pitchFamily="34" charset="0"/>
                          <a:cs typeface="Arial" panose="020B0604020202020204" pitchFamily="34" charset="0"/>
                        </a:rPr>
                        <a:t> dolor in </a:t>
                      </a:r>
                      <a:r>
                        <a:rPr lang="en-US" sz="800" dirty="0" err="1" smtClean="0">
                          <a:latin typeface="Arial" panose="020B0604020202020204" pitchFamily="34" charset="0"/>
                          <a:cs typeface="Arial" panose="020B0604020202020204" pitchFamily="34" charset="0"/>
                        </a:rPr>
                        <a:t>reprehenderit</a:t>
                      </a:r>
                      <a:r>
                        <a:rPr lang="en-US" sz="800" dirty="0" smtClean="0">
                          <a:latin typeface="Arial" panose="020B0604020202020204" pitchFamily="34" charset="0"/>
                          <a:cs typeface="Arial" panose="020B0604020202020204" pitchFamily="34" charset="0"/>
                        </a:rPr>
                        <a:t> in </a:t>
                      </a:r>
                      <a:r>
                        <a:rPr lang="en-US" sz="800" dirty="0" err="1" smtClean="0">
                          <a:latin typeface="Arial" panose="020B0604020202020204" pitchFamily="34" charset="0"/>
                          <a:cs typeface="Arial" panose="020B0604020202020204" pitchFamily="34" charset="0"/>
                        </a:rPr>
                        <a:t>voluptate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velit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esse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cillum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eu</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fugiat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nulla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pariatur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Excepteur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cupidatat</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in culpa qui </a:t>
                      </a:r>
                      <a:r>
                        <a:rPr lang="en-US" sz="800" dirty="0" err="1" smtClean="0">
                          <a:latin typeface="Arial" panose="020B0604020202020204" pitchFamily="34" charset="0"/>
                          <a:cs typeface="Arial" panose="020B0604020202020204" pitchFamily="34" charset="0"/>
                        </a:rPr>
                        <a:t>officia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deserunt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mollit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anim</a:t>
                      </a:r>
                      <a:r>
                        <a:rPr lang="en-US" sz="800" dirty="0" smtClean="0">
                          <a:latin typeface="Arial" panose="020B0604020202020204" pitchFamily="34" charset="0"/>
                          <a:cs typeface="Arial" panose="020B0604020202020204" pitchFamily="34" charset="0"/>
                        </a:rPr>
                        <a:t> id </a:t>
                      </a:r>
                      <a:r>
                        <a:rPr lang="en-US" sz="800" dirty="0" err="1" smtClean="0">
                          <a:latin typeface="Arial" panose="020B0604020202020204" pitchFamily="34" charset="0"/>
                          <a:cs typeface="Arial" panose="020B0604020202020204" pitchFamily="34" charset="0"/>
                        </a:rPr>
                        <a:t>est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Lorem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ipsum</a:t>
                      </a:r>
                      <a:r>
                        <a:rPr lang="en-US" sz="800" dirty="0" smtClean="0">
                          <a:latin typeface="Arial" panose="020B0604020202020204" pitchFamily="34" charset="0"/>
                          <a:cs typeface="Arial" panose="020B0604020202020204" pitchFamily="34" charset="0"/>
                        </a:rPr>
                        <a:t> dolor sit </a:t>
                      </a:r>
                      <a:r>
                        <a:rPr lang="en-US" sz="800" dirty="0" err="1" smtClean="0">
                          <a:latin typeface="Arial" panose="020B0604020202020204" pitchFamily="34" charset="0"/>
                          <a:cs typeface="Arial" panose="020B0604020202020204" pitchFamily="34" charset="0"/>
                        </a:rPr>
                        <a:t>amet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adipisicing</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sed</a:t>
                      </a:r>
                      <a:r>
                        <a:rPr lang="en-US" sz="800" dirty="0" smtClean="0">
                          <a:latin typeface="Arial" panose="020B0604020202020204" pitchFamily="34" charset="0"/>
                          <a:cs typeface="Arial" panose="020B0604020202020204" pitchFamily="34" charset="0"/>
                        </a:rPr>
                        <a:t> do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aliqua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exercitation </a:t>
                      </a:r>
                      <a:r>
                        <a:rPr lang="en-US" sz="800" dirty="0" err="1" smtClean="0">
                          <a:latin typeface="Arial" panose="020B0604020202020204" pitchFamily="34" charset="0"/>
                          <a:cs typeface="Arial" panose="020B0604020202020204" pitchFamily="34" charset="0"/>
                        </a:rPr>
                        <a:t>ullamco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laboris</a:t>
                      </a:r>
                      <a:r>
                        <a:rPr lang="en-US" sz="800" dirty="0" smtClean="0">
                          <a:latin typeface="Arial" panose="020B0604020202020204" pitchFamily="34" charset="0"/>
                          <a:cs typeface="Arial" panose="020B0604020202020204" pitchFamily="34" charset="0"/>
                        </a:rPr>
                        <a:t> nisi</a:t>
                      </a:r>
                      <a:r>
                        <a:rPr lang="en-US" sz="800" baseline="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aliquip</a:t>
                      </a:r>
                      <a:r>
                        <a:rPr lang="en-US" sz="800" dirty="0" smtClean="0">
                          <a:latin typeface="Arial" panose="020B0604020202020204" pitchFamily="34" charset="0"/>
                          <a:cs typeface="Arial" panose="020B0604020202020204" pitchFamily="34" charset="0"/>
                        </a:rPr>
                        <a:t> ex </a:t>
                      </a:r>
                      <a:r>
                        <a:rPr lang="en-US" sz="800" dirty="0" err="1" smtClean="0">
                          <a:latin typeface="Arial" panose="020B0604020202020204" pitchFamily="34" charset="0"/>
                          <a:cs typeface="Arial" panose="020B0604020202020204" pitchFamily="34" charset="0"/>
                        </a:rPr>
                        <a:t>ea</a:t>
                      </a:r>
                      <a:r>
                        <a:rPr lang="en-US" sz="800" dirty="0" smtClean="0">
                          <a:latin typeface="Arial" panose="020B0604020202020204" pitchFamily="34" charset="0"/>
                          <a:cs typeface="Arial" panose="020B0604020202020204" pitchFamily="34" charset="0"/>
                        </a:rPr>
                        <a:t> (1).</a:t>
                      </a:r>
                    </a:p>
                    <a:p>
                      <a:pPr marL="0" marR="0" indent="0" algn="l" defTabSz="914400" rtl="0" eaLnBrk="1" fontAlgn="auto" latinLnBrk="0" hangingPunct="1">
                        <a:lnSpc>
                          <a:spcPct val="100000"/>
                        </a:lnSpc>
                        <a:spcBef>
                          <a:spcPts val="0"/>
                        </a:spcBef>
                        <a:spcAft>
                          <a:spcPts val="0"/>
                        </a:spcAft>
                        <a:buClrTx/>
                        <a:buSzTx/>
                        <a:buFontTx/>
                        <a:buNone/>
                        <a:tabLst/>
                        <a:defRPr/>
                      </a:pPr>
                      <a:r>
                        <a:rPr lang="en-US" sz="800" dirty="0" err="1" smtClean="0">
                          <a:latin typeface="Arial" panose="020B0604020202020204" pitchFamily="34" charset="0"/>
                          <a:cs typeface="Arial" panose="020B0604020202020204" pitchFamily="34" charset="0"/>
                        </a:rPr>
                        <a:t>Duis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aute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irure</a:t>
                      </a:r>
                      <a:r>
                        <a:rPr lang="en-US" sz="800" dirty="0" smtClean="0">
                          <a:latin typeface="Arial" panose="020B0604020202020204" pitchFamily="34" charset="0"/>
                          <a:cs typeface="Arial" panose="020B0604020202020204" pitchFamily="34" charset="0"/>
                        </a:rPr>
                        <a:t> dolor in </a:t>
                      </a:r>
                      <a:r>
                        <a:rPr lang="en-US" sz="800" dirty="0" err="1" smtClean="0">
                          <a:latin typeface="Arial" panose="020B0604020202020204" pitchFamily="34" charset="0"/>
                          <a:cs typeface="Arial" panose="020B0604020202020204" pitchFamily="34" charset="0"/>
                        </a:rPr>
                        <a:t>reprehenderit</a:t>
                      </a:r>
                      <a:r>
                        <a:rPr lang="en-US" sz="800" dirty="0" smtClean="0">
                          <a:latin typeface="Arial" panose="020B0604020202020204" pitchFamily="34" charset="0"/>
                          <a:cs typeface="Arial" panose="020B0604020202020204" pitchFamily="34" charset="0"/>
                        </a:rPr>
                        <a:t> in </a:t>
                      </a:r>
                      <a:r>
                        <a:rPr lang="en-US" sz="800" dirty="0" err="1" smtClean="0">
                          <a:latin typeface="Arial" panose="020B0604020202020204" pitchFamily="34" charset="0"/>
                          <a:cs typeface="Arial" panose="020B0604020202020204" pitchFamily="34" charset="0"/>
                        </a:rPr>
                        <a:t>voluptate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velit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esse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cillum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eu</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fugiat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nulla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pariatur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Excepteur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cupidatat</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in culpa qui </a:t>
                      </a:r>
                      <a:r>
                        <a:rPr lang="en-US" sz="800" dirty="0" err="1" smtClean="0">
                          <a:latin typeface="Arial" panose="020B0604020202020204" pitchFamily="34" charset="0"/>
                          <a:cs typeface="Arial" panose="020B0604020202020204" pitchFamily="34" charset="0"/>
                        </a:rPr>
                        <a:t>officia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deserunt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mollit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anim</a:t>
                      </a:r>
                      <a:r>
                        <a:rPr lang="en-US" sz="800" dirty="0" smtClean="0">
                          <a:latin typeface="Arial" panose="020B0604020202020204" pitchFamily="34" charset="0"/>
                          <a:cs typeface="Arial" panose="020B0604020202020204" pitchFamily="34" charset="0"/>
                        </a:rPr>
                        <a:t> id </a:t>
                      </a:r>
                      <a:r>
                        <a:rPr lang="en-US" sz="800" dirty="0" err="1" smtClean="0">
                          <a:latin typeface="Arial" panose="020B0604020202020204" pitchFamily="34" charset="0"/>
                          <a:cs typeface="Arial" panose="020B0604020202020204" pitchFamily="34" charset="0"/>
                        </a:rPr>
                        <a:t>est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Lorem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ipsum</a:t>
                      </a:r>
                      <a:r>
                        <a:rPr lang="en-US" sz="800" dirty="0" smtClean="0">
                          <a:latin typeface="Arial" panose="020B0604020202020204" pitchFamily="34" charset="0"/>
                          <a:cs typeface="Arial" panose="020B0604020202020204" pitchFamily="34" charset="0"/>
                        </a:rPr>
                        <a:t> dolor sit </a:t>
                      </a:r>
                      <a:r>
                        <a:rPr lang="en-US" sz="800" dirty="0" err="1" smtClean="0">
                          <a:latin typeface="Arial" panose="020B0604020202020204" pitchFamily="34" charset="0"/>
                          <a:cs typeface="Arial" panose="020B0604020202020204" pitchFamily="34" charset="0"/>
                        </a:rPr>
                        <a:t>amet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adipisicing</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sed</a:t>
                      </a:r>
                      <a:r>
                        <a:rPr lang="en-US" sz="800" dirty="0" smtClean="0">
                          <a:latin typeface="Arial" panose="020B0604020202020204" pitchFamily="34" charset="0"/>
                          <a:cs typeface="Arial" panose="020B0604020202020204" pitchFamily="34" charset="0"/>
                        </a:rPr>
                        <a:t> do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aliqua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exercitation </a:t>
                      </a:r>
                      <a:r>
                        <a:rPr lang="en-US" sz="800" dirty="0" err="1" smtClean="0">
                          <a:latin typeface="Arial" panose="020B0604020202020204" pitchFamily="34" charset="0"/>
                          <a:cs typeface="Arial" panose="020B0604020202020204" pitchFamily="34" charset="0"/>
                        </a:rPr>
                        <a:t>ullamco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laboris</a:t>
                      </a:r>
                      <a:r>
                        <a:rPr lang="en-US" sz="800" dirty="0" smtClean="0">
                          <a:latin typeface="Arial" panose="020B0604020202020204" pitchFamily="34" charset="0"/>
                          <a:cs typeface="Arial" panose="020B0604020202020204" pitchFamily="34" charset="0"/>
                        </a:rPr>
                        <a:t> nisi (2).</a:t>
                      </a:r>
                    </a:p>
                    <a:p>
                      <a:pPr marL="0" marR="0" indent="0" algn="l" defTabSz="914400" rtl="0" eaLnBrk="1" fontAlgn="auto" latinLnBrk="0" hangingPunct="1">
                        <a:lnSpc>
                          <a:spcPct val="100000"/>
                        </a:lnSpc>
                        <a:spcBef>
                          <a:spcPts val="0"/>
                        </a:spcBef>
                        <a:spcAft>
                          <a:spcPts val="0"/>
                        </a:spcAft>
                        <a:buClrTx/>
                        <a:buSzTx/>
                        <a:buFontTx/>
                        <a:buNone/>
                        <a:tabLst/>
                        <a:defRPr/>
                      </a:pPr>
                      <a:r>
                        <a:rPr lang="en-US" sz="800" dirty="0" err="1" smtClean="0">
                          <a:latin typeface="Arial" panose="020B0604020202020204" pitchFamily="34" charset="0"/>
                          <a:cs typeface="Arial" panose="020B0604020202020204" pitchFamily="34" charset="0"/>
                        </a:rPr>
                        <a:t>Excepteur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cupidatat</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in culpa qui </a:t>
                      </a:r>
                      <a:r>
                        <a:rPr lang="en-US" sz="800" dirty="0" err="1" smtClean="0">
                          <a:latin typeface="Arial" panose="020B0604020202020204" pitchFamily="34" charset="0"/>
                          <a:cs typeface="Arial" panose="020B0604020202020204" pitchFamily="34" charset="0"/>
                        </a:rPr>
                        <a:t>officia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deserunt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mollit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anim</a:t>
                      </a:r>
                      <a:r>
                        <a:rPr lang="en-US" sz="800" dirty="0" smtClean="0">
                          <a:latin typeface="Arial" panose="020B0604020202020204" pitchFamily="34" charset="0"/>
                          <a:cs typeface="Arial" panose="020B0604020202020204" pitchFamily="34" charset="0"/>
                        </a:rPr>
                        <a:t> id </a:t>
                      </a:r>
                      <a:r>
                        <a:rPr lang="en-US" sz="800" dirty="0" err="1" smtClean="0">
                          <a:latin typeface="Arial" panose="020B0604020202020204" pitchFamily="34" charset="0"/>
                          <a:cs typeface="Arial" panose="020B0604020202020204" pitchFamily="34" charset="0"/>
                        </a:rPr>
                        <a:t>est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Lorem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ipsum</a:t>
                      </a:r>
                      <a:r>
                        <a:rPr lang="en-US" sz="800" dirty="0" smtClean="0">
                          <a:latin typeface="Arial" panose="020B0604020202020204" pitchFamily="34" charset="0"/>
                          <a:cs typeface="Arial" panose="020B0604020202020204" pitchFamily="34" charset="0"/>
                        </a:rPr>
                        <a:t> dolor sit </a:t>
                      </a:r>
                      <a:r>
                        <a:rPr lang="en-US" sz="800" dirty="0" err="1" smtClean="0">
                          <a:latin typeface="Arial" panose="020B0604020202020204" pitchFamily="34" charset="0"/>
                          <a:cs typeface="Arial" panose="020B0604020202020204" pitchFamily="34" charset="0"/>
                        </a:rPr>
                        <a:t>amet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adipisicing</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sed</a:t>
                      </a:r>
                      <a:r>
                        <a:rPr lang="en-US" sz="800" dirty="0" smtClean="0">
                          <a:latin typeface="Arial" panose="020B0604020202020204" pitchFamily="34" charset="0"/>
                          <a:cs typeface="Arial" panose="020B0604020202020204" pitchFamily="34" charset="0"/>
                        </a:rPr>
                        <a:t> do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aliqua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a:t>
                      </a:r>
                    </a:p>
                    <a:p>
                      <a:pPr marL="0" marR="0" indent="0" algn="l" defTabSz="914400" rtl="0" eaLnBrk="1" fontAlgn="auto" latinLnBrk="0" hangingPunct="1">
                        <a:lnSpc>
                          <a:spcPct val="100000"/>
                        </a:lnSpc>
                        <a:spcBef>
                          <a:spcPts val="0"/>
                        </a:spcBef>
                        <a:spcAft>
                          <a:spcPts val="0"/>
                        </a:spcAft>
                        <a:buClrTx/>
                        <a:buSzTx/>
                        <a:buFontTx/>
                        <a:buNone/>
                        <a:tabLst/>
                        <a:defRPr/>
                      </a:pP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exercitation </a:t>
                      </a:r>
                      <a:r>
                        <a:rPr lang="en-US" sz="800" dirty="0" err="1" smtClean="0">
                          <a:latin typeface="Arial" panose="020B0604020202020204" pitchFamily="34" charset="0"/>
                          <a:cs typeface="Arial" panose="020B0604020202020204" pitchFamily="34" charset="0"/>
                        </a:rPr>
                        <a:t>ullamco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laboris</a:t>
                      </a:r>
                      <a:r>
                        <a:rPr lang="en-US" sz="800" dirty="0" smtClean="0">
                          <a:latin typeface="Arial" panose="020B0604020202020204" pitchFamily="34" charset="0"/>
                          <a:cs typeface="Arial" panose="020B0604020202020204" pitchFamily="34" charset="0"/>
                        </a:rPr>
                        <a:t> nisi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aliquip</a:t>
                      </a:r>
                      <a:r>
                        <a:rPr lang="en-US" sz="800" dirty="0" smtClean="0">
                          <a:latin typeface="Arial" panose="020B0604020202020204" pitchFamily="34" charset="0"/>
                          <a:cs typeface="Arial" panose="020B0604020202020204" pitchFamily="34" charset="0"/>
                        </a:rPr>
                        <a:t> ex </a:t>
                      </a:r>
                      <a:r>
                        <a:rPr lang="en-US" sz="800" dirty="0" err="1" smtClean="0">
                          <a:latin typeface="Arial" panose="020B0604020202020204" pitchFamily="34" charset="0"/>
                          <a:cs typeface="Arial" panose="020B0604020202020204" pitchFamily="34" charset="0"/>
                        </a:rPr>
                        <a:t>ea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commodo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consequat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aute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irure</a:t>
                      </a:r>
                      <a:r>
                        <a:rPr lang="en-US" sz="800" dirty="0" smtClean="0">
                          <a:latin typeface="Arial" panose="020B0604020202020204" pitchFamily="34" charset="0"/>
                          <a:cs typeface="Arial" panose="020B0604020202020204" pitchFamily="34" charset="0"/>
                        </a:rPr>
                        <a:t> dolor in </a:t>
                      </a:r>
                      <a:r>
                        <a:rPr lang="en-US" sz="800" dirty="0" err="1" smtClean="0">
                          <a:latin typeface="Arial" panose="020B0604020202020204" pitchFamily="34" charset="0"/>
                          <a:cs typeface="Arial" panose="020B0604020202020204" pitchFamily="34" charset="0"/>
                        </a:rPr>
                        <a:t>reprehenderit</a:t>
                      </a:r>
                      <a:r>
                        <a:rPr lang="en-US" sz="800" dirty="0" smtClean="0">
                          <a:latin typeface="Arial" panose="020B0604020202020204" pitchFamily="34" charset="0"/>
                          <a:cs typeface="Arial" panose="020B0604020202020204" pitchFamily="34" charset="0"/>
                        </a:rPr>
                        <a:t> in </a:t>
                      </a:r>
                      <a:r>
                        <a:rPr lang="en-US" sz="800" dirty="0" err="1" smtClean="0">
                          <a:latin typeface="Arial" panose="020B0604020202020204" pitchFamily="34" charset="0"/>
                          <a:cs typeface="Arial" panose="020B0604020202020204" pitchFamily="34" charset="0"/>
                        </a:rPr>
                        <a:t>voluptate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velit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esse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cillum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eu</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fugiat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nulla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pariatur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Excepteur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cupidatat</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in culpa qui </a:t>
                      </a:r>
                      <a:r>
                        <a:rPr lang="en-US" sz="800" dirty="0" err="1" smtClean="0">
                          <a:latin typeface="Arial" panose="020B0604020202020204" pitchFamily="34" charset="0"/>
                          <a:cs typeface="Arial" panose="020B0604020202020204" pitchFamily="34" charset="0"/>
                        </a:rPr>
                        <a:t>officia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deserunt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mollit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anim</a:t>
                      </a:r>
                      <a:r>
                        <a:rPr lang="en-US" sz="800" dirty="0" smtClean="0">
                          <a:latin typeface="Arial" panose="020B0604020202020204" pitchFamily="34" charset="0"/>
                          <a:cs typeface="Arial" panose="020B0604020202020204" pitchFamily="34" charset="0"/>
                        </a:rPr>
                        <a:t> id </a:t>
                      </a:r>
                      <a:r>
                        <a:rPr lang="en-US" sz="800" dirty="0" err="1" smtClean="0">
                          <a:latin typeface="Arial" panose="020B0604020202020204" pitchFamily="34" charset="0"/>
                          <a:cs typeface="Arial" panose="020B0604020202020204" pitchFamily="34" charset="0"/>
                        </a:rPr>
                        <a:t>est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Lorem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ipsum</a:t>
                      </a:r>
                      <a:r>
                        <a:rPr lang="en-US" sz="800" dirty="0" smtClean="0">
                          <a:latin typeface="Arial" panose="020B0604020202020204" pitchFamily="34" charset="0"/>
                          <a:cs typeface="Arial" panose="020B0604020202020204" pitchFamily="34" charset="0"/>
                        </a:rPr>
                        <a:t> dolor sit </a:t>
                      </a:r>
                      <a:r>
                        <a:rPr lang="en-US" sz="800" dirty="0" err="1" smtClean="0">
                          <a:latin typeface="Arial" panose="020B0604020202020204" pitchFamily="34" charset="0"/>
                          <a:cs typeface="Arial" panose="020B0604020202020204" pitchFamily="34" charset="0"/>
                        </a:rPr>
                        <a:t>amet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exercitation </a:t>
                      </a:r>
                      <a:r>
                        <a:rPr lang="en-US" sz="800" dirty="0" err="1" smtClean="0">
                          <a:latin typeface="Arial" panose="020B0604020202020204" pitchFamily="34" charset="0"/>
                          <a:cs typeface="Arial" panose="020B0604020202020204" pitchFamily="34" charset="0"/>
                        </a:rPr>
                        <a:t>ullamco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excepteur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cupidatat</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Reprehenderit</a:t>
                      </a:r>
                      <a:r>
                        <a:rPr lang="en-US" sz="800" dirty="0" smtClean="0">
                          <a:latin typeface="Arial" panose="020B0604020202020204" pitchFamily="34" charset="0"/>
                          <a:cs typeface="Arial" panose="020B0604020202020204" pitchFamily="34" charset="0"/>
                        </a:rPr>
                        <a:t> in </a:t>
                      </a:r>
                      <a:r>
                        <a:rPr lang="en-US" sz="800" dirty="0" err="1" smtClean="0">
                          <a:latin typeface="Arial" panose="020B0604020202020204" pitchFamily="34" charset="0"/>
                          <a:cs typeface="Arial" panose="020B0604020202020204" pitchFamily="34" charset="0"/>
                        </a:rPr>
                        <a:t>voluptate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velit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esse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cillum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a:t>
                      </a:r>
                    </a:p>
                  </a:txBody>
                  <a:tcPr marL="0" marR="0" marT="91440" marB="91440">
                    <a:lnL w="12700" cmpd="sng">
                      <a:noFill/>
                    </a:lnL>
                    <a:lnR w="12700" cmpd="sng">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777282861"/>
              </p:ext>
            </p:extLst>
          </p:nvPr>
        </p:nvGraphicFramePr>
        <p:xfrm>
          <a:off x="3314700" y="1295400"/>
          <a:ext cx="2628900" cy="5257800"/>
        </p:xfrm>
        <a:graphic>
          <a:graphicData uri="http://schemas.openxmlformats.org/drawingml/2006/table">
            <a:tbl>
              <a:tblPr bandRow="1">
                <a:tableStyleId>{10A1B5D5-9B99-4C35-A422-299274C87663}</a:tableStyleId>
              </a:tblPr>
              <a:tblGrid>
                <a:gridCol w="2628900"/>
              </a:tblGrid>
              <a:tr h="5257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rgbClr val="31859C"/>
                          </a:solidFill>
                          <a:latin typeface="Arial"/>
                          <a:cs typeface="Arial"/>
                        </a:rPr>
                        <a:t>Results:</a:t>
                      </a:r>
                      <a:r>
                        <a:rPr lang="en-US" sz="1000" b="1" dirty="0" smtClean="0">
                          <a:solidFill>
                            <a:srgbClr val="31859C"/>
                          </a:solidFill>
                          <a:latin typeface="Arial"/>
                          <a:cs typeface="Arial"/>
                        </a:rPr>
                        <a:t> </a:t>
                      </a:r>
                      <a:r>
                        <a:rPr lang="en-US" sz="800" dirty="0">
                          <a:latin typeface="Arial" panose="020B0604020202020204" pitchFamily="34" charset="0"/>
                          <a:cs typeface="Arial" panose="020B0604020202020204" pitchFamily="34" charset="0"/>
                        </a:rP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Lorem ipsum dolor sit amet, consectetur adipisicing elit, sed do eiusmod tempor incididunt ut labore et dolore magna aliqua. Ut enim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800" dirty="0" err="1" smtClean="0">
                          <a:latin typeface="Arial" panose="020B0604020202020204" pitchFamily="34" charset="0"/>
                          <a:cs typeface="Arial" panose="020B0604020202020204" pitchFamily="34" charset="0"/>
                        </a:rPr>
                        <a:t>Duis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aute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irure</a:t>
                      </a:r>
                      <a:r>
                        <a:rPr lang="en-US" sz="800" dirty="0" smtClean="0">
                          <a:latin typeface="Arial" panose="020B0604020202020204" pitchFamily="34" charset="0"/>
                          <a:cs typeface="Arial" panose="020B0604020202020204" pitchFamily="34" charset="0"/>
                        </a:rPr>
                        <a:t> dolor in </a:t>
                      </a:r>
                      <a:r>
                        <a:rPr lang="en-US" sz="800" dirty="0" err="1" smtClean="0">
                          <a:latin typeface="Arial" panose="020B0604020202020204" pitchFamily="34" charset="0"/>
                          <a:cs typeface="Arial" panose="020B0604020202020204" pitchFamily="34" charset="0"/>
                        </a:rPr>
                        <a:t>reprehenderit</a:t>
                      </a:r>
                      <a:r>
                        <a:rPr lang="en-US" sz="800" dirty="0" smtClean="0">
                          <a:latin typeface="Arial" panose="020B0604020202020204" pitchFamily="34" charset="0"/>
                          <a:cs typeface="Arial" panose="020B0604020202020204" pitchFamily="34" charset="0"/>
                        </a:rPr>
                        <a:t> in </a:t>
                      </a:r>
                      <a:r>
                        <a:rPr lang="en-US" sz="800" dirty="0" err="1" smtClean="0">
                          <a:latin typeface="Arial" panose="020B0604020202020204" pitchFamily="34" charset="0"/>
                          <a:cs typeface="Arial" panose="020B0604020202020204" pitchFamily="34" charset="0"/>
                        </a:rPr>
                        <a:t>voluptate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velit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esse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cillum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eu</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fugiat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nulla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pariatur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Excepteur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cupidatat</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in culpa qui </a:t>
                      </a:r>
                      <a:r>
                        <a:rPr lang="en-US" sz="800" dirty="0" err="1" smtClean="0">
                          <a:latin typeface="Arial" panose="020B0604020202020204" pitchFamily="34" charset="0"/>
                          <a:cs typeface="Arial" panose="020B0604020202020204" pitchFamily="34" charset="0"/>
                        </a:rPr>
                        <a:t>officia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deserunt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mollit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anim</a:t>
                      </a:r>
                      <a:r>
                        <a:rPr lang="en-US" sz="800" dirty="0" smtClean="0">
                          <a:latin typeface="Arial" panose="020B0604020202020204" pitchFamily="34" charset="0"/>
                          <a:cs typeface="Arial" panose="020B0604020202020204" pitchFamily="34" charset="0"/>
                        </a:rPr>
                        <a:t> id </a:t>
                      </a:r>
                      <a:r>
                        <a:rPr lang="en-US" sz="800" dirty="0" err="1" smtClean="0">
                          <a:latin typeface="Arial" panose="020B0604020202020204" pitchFamily="34" charset="0"/>
                          <a:cs typeface="Arial" panose="020B0604020202020204" pitchFamily="34" charset="0"/>
                        </a:rPr>
                        <a:t>est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Lorem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ipsum</a:t>
                      </a:r>
                      <a:r>
                        <a:rPr lang="en-US" sz="800" dirty="0" smtClean="0">
                          <a:latin typeface="Arial" panose="020B0604020202020204" pitchFamily="34" charset="0"/>
                          <a:cs typeface="Arial" panose="020B0604020202020204" pitchFamily="34" charset="0"/>
                        </a:rPr>
                        <a:t> dolor sit </a:t>
                      </a:r>
                      <a:r>
                        <a:rPr lang="en-US" sz="800" dirty="0" err="1" smtClean="0">
                          <a:latin typeface="Arial" panose="020B0604020202020204" pitchFamily="34" charset="0"/>
                          <a:cs typeface="Arial" panose="020B0604020202020204" pitchFamily="34" charset="0"/>
                        </a:rPr>
                        <a:t>amet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adipisicing</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sed</a:t>
                      </a:r>
                      <a:r>
                        <a:rPr lang="en-US" sz="800" dirty="0" smtClean="0">
                          <a:latin typeface="Arial" panose="020B0604020202020204" pitchFamily="34" charset="0"/>
                          <a:cs typeface="Arial" panose="020B0604020202020204" pitchFamily="34" charset="0"/>
                        </a:rPr>
                        <a:t> do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aliqua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exercitation </a:t>
                      </a:r>
                      <a:r>
                        <a:rPr lang="en-US" sz="800" dirty="0" err="1" smtClean="0">
                          <a:latin typeface="Arial" panose="020B0604020202020204" pitchFamily="34" charset="0"/>
                          <a:cs typeface="Arial" panose="020B0604020202020204" pitchFamily="34" charset="0"/>
                        </a:rPr>
                        <a:t>ullamco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laboris</a:t>
                      </a:r>
                      <a:r>
                        <a:rPr lang="en-US" sz="800" dirty="0" smtClean="0">
                          <a:latin typeface="Arial" panose="020B0604020202020204" pitchFamily="34" charset="0"/>
                          <a:cs typeface="Arial" panose="020B0604020202020204" pitchFamily="34" charset="0"/>
                        </a:rPr>
                        <a:t> nisi.</a:t>
                      </a:r>
                    </a:p>
                    <a:p>
                      <a:pPr marL="0" marR="0" indent="0" algn="l" defTabSz="914400" rtl="0" eaLnBrk="1" fontAlgn="auto" latinLnBrk="0" hangingPunct="1">
                        <a:lnSpc>
                          <a:spcPct val="100000"/>
                        </a:lnSpc>
                        <a:spcBef>
                          <a:spcPts val="0"/>
                        </a:spcBef>
                        <a:spcAft>
                          <a:spcPts val="0"/>
                        </a:spcAft>
                        <a:buClrTx/>
                        <a:buSzTx/>
                        <a:buFontTx/>
                        <a:buNone/>
                        <a:tabLst/>
                        <a:defRPr/>
                      </a:pPr>
                      <a:r>
                        <a:rPr lang="en-US" sz="800" dirty="0" err="1" smtClean="0">
                          <a:latin typeface="Arial" panose="020B0604020202020204" pitchFamily="34" charset="0"/>
                          <a:cs typeface="Arial" panose="020B0604020202020204" pitchFamily="34" charset="0"/>
                        </a:rPr>
                        <a:t>Duis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aute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irure</a:t>
                      </a:r>
                      <a:r>
                        <a:rPr lang="en-US" sz="800" dirty="0" smtClean="0">
                          <a:latin typeface="Arial" panose="020B0604020202020204" pitchFamily="34" charset="0"/>
                          <a:cs typeface="Arial" panose="020B0604020202020204" pitchFamily="34" charset="0"/>
                        </a:rPr>
                        <a:t> dolor in </a:t>
                      </a:r>
                      <a:r>
                        <a:rPr lang="en-US" sz="800" dirty="0" err="1" smtClean="0">
                          <a:latin typeface="Arial" panose="020B0604020202020204" pitchFamily="34" charset="0"/>
                          <a:cs typeface="Arial" panose="020B0604020202020204" pitchFamily="34" charset="0"/>
                        </a:rPr>
                        <a:t>reprehenderit</a:t>
                      </a:r>
                      <a:r>
                        <a:rPr lang="en-US" sz="800" dirty="0" smtClean="0">
                          <a:latin typeface="Arial" panose="020B0604020202020204" pitchFamily="34" charset="0"/>
                          <a:cs typeface="Arial" panose="020B0604020202020204" pitchFamily="34" charset="0"/>
                        </a:rPr>
                        <a:t> in </a:t>
                      </a:r>
                      <a:r>
                        <a:rPr lang="en-US" sz="800" dirty="0" err="1" smtClean="0">
                          <a:latin typeface="Arial" panose="020B0604020202020204" pitchFamily="34" charset="0"/>
                          <a:cs typeface="Arial" panose="020B0604020202020204" pitchFamily="34" charset="0"/>
                        </a:rPr>
                        <a:t>voluptate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velit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esse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cillum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eu</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fugiat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nulla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pariatur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Excepteur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cupidatat</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in culpa qui </a:t>
                      </a:r>
                      <a:r>
                        <a:rPr lang="en-US" sz="800" dirty="0" err="1" smtClean="0">
                          <a:latin typeface="Arial" panose="020B0604020202020204" pitchFamily="34" charset="0"/>
                          <a:cs typeface="Arial" panose="020B0604020202020204" pitchFamily="34" charset="0"/>
                        </a:rPr>
                        <a:t>officia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deserunt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mollit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anim</a:t>
                      </a:r>
                      <a:r>
                        <a:rPr lang="en-US" sz="800" dirty="0" smtClean="0">
                          <a:latin typeface="Arial" panose="020B0604020202020204" pitchFamily="34" charset="0"/>
                          <a:cs typeface="Arial" panose="020B0604020202020204" pitchFamily="34" charset="0"/>
                        </a:rPr>
                        <a:t> id </a:t>
                      </a:r>
                      <a:r>
                        <a:rPr lang="en-US" sz="800" dirty="0" err="1" smtClean="0">
                          <a:latin typeface="Arial" panose="020B0604020202020204" pitchFamily="34" charset="0"/>
                          <a:cs typeface="Arial" panose="020B0604020202020204" pitchFamily="34" charset="0"/>
                        </a:rPr>
                        <a:t>est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Lorem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ipsum</a:t>
                      </a:r>
                      <a:r>
                        <a:rPr lang="en-US" sz="800" dirty="0" smtClean="0">
                          <a:latin typeface="Arial" panose="020B0604020202020204" pitchFamily="34" charset="0"/>
                          <a:cs typeface="Arial" panose="020B0604020202020204" pitchFamily="34" charset="0"/>
                        </a:rPr>
                        <a:t> dolor sit </a:t>
                      </a:r>
                      <a:r>
                        <a:rPr lang="en-US" sz="800" dirty="0" err="1" smtClean="0">
                          <a:latin typeface="Arial" panose="020B0604020202020204" pitchFamily="34" charset="0"/>
                          <a:cs typeface="Arial" panose="020B0604020202020204" pitchFamily="34" charset="0"/>
                        </a:rPr>
                        <a:t>amet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adipisicing</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sed</a:t>
                      </a:r>
                      <a:r>
                        <a:rPr lang="en-US" sz="800" dirty="0" smtClean="0">
                          <a:latin typeface="Arial" panose="020B0604020202020204" pitchFamily="34" charset="0"/>
                          <a:cs typeface="Arial" panose="020B0604020202020204" pitchFamily="34" charset="0"/>
                        </a:rPr>
                        <a:t> do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aliqua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exercitation </a:t>
                      </a:r>
                      <a:r>
                        <a:rPr lang="en-US" sz="800" dirty="0" err="1" smtClean="0">
                          <a:latin typeface="Arial" panose="020B0604020202020204" pitchFamily="34" charset="0"/>
                          <a:cs typeface="Arial" panose="020B0604020202020204" pitchFamily="34" charset="0"/>
                        </a:rPr>
                        <a:t>ullamco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Excepteur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cupidatat</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in culpa qui </a:t>
                      </a:r>
                      <a:r>
                        <a:rPr lang="en-US" sz="800" dirty="0" err="1" smtClean="0">
                          <a:latin typeface="Arial" panose="020B0604020202020204" pitchFamily="34" charset="0"/>
                          <a:cs typeface="Arial" panose="020B0604020202020204" pitchFamily="34" charset="0"/>
                        </a:rPr>
                        <a:t>officia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deserunt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mollit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anim</a:t>
                      </a:r>
                      <a:r>
                        <a:rPr lang="en-US" sz="800" dirty="0" smtClean="0">
                          <a:latin typeface="Arial" panose="020B0604020202020204" pitchFamily="34" charset="0"/>
                          <a:cs typeface="Arial" panose="020B0604020202020204" pitchFamily="34" charset="0"/>
                        </a:rPr>
                        <a:t> id </a:t>
                      </a:r>
                      <a:r>
                        <a:rPr lang="en-US" sz="800" dirty="0" err="1" smtClean="0">
                          <a:latin typeface="Arial" panose="020B0604020202020204" pitchFamily="34" charset="0"/>
                          <a:cs typeface="Arial" panose="020B0604020202020204" pitchFamily="34" charset="0"/>
                        </a:rPr>
                        <a:t>est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Lorem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ipsum</a:t>
                      </a:r>
                      <a:r>
                        <a:rPr lang="en-US" sz="800" dirty="0" smtClean="0">
                          <a:latin typeface="Arial" panose="020B0604020202020204" pitchFamily="34" charset="0"/>
                          <a:cs typeface="Arial" panose="020B0604020202020204" pitchFamily="34" charset="0"/>
                        </a:rPr>
                        <a:t> dolor sit </a:t>
                      </a:r>
                      <a:r>
                        <a:rPr lang="en-US" sz="800" dirty="0" err="1" smtClean="0">
                          <a:latin typeface="Arial" panose="020B0604020202020204" pitchFamily="34" charset="0"/>
                          <a:cs typeface="Arial" panose="020B0604020202020204" pitchFamily="34" charset="0"/>
                        </a:rPr>
                        <a:t>amet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adipisicing</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sed</a:t>
                      </a:r>
                      <a:r>
                        <a:rPr lang="en-US" sz="800" dirty="0" smtClean="0">
                          <a:latin typeface="Arial" panose="020B0604020202020204" pitchFamily="34" charset="0"/>
                          <a:cs typeface="Arial" panose="020B0604020202020204" pitchFamily="34" charset="0"/>
                        </a:rPr>
                        <a:t> do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aliqua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exercitation </a:t>
                      </a:r>
                      <a:r>
                        <a:rPr lang="en-US" sz="800" dirty="0" err="1" smtClean="0">
                          <a:latin typeface="Arial" panose="020B0604020202020204" pitchFamily="34" charset="0"/>
                          <a:cs typeface="Arial" panose="020B0604020202020204" pitchFamily="34" charset="0"/>
                        </a:rPr>
                        <a:t>ullamco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exercitation </a:t>
                      </a:r>
                      <a:r>
                        <a:rPr lang="en-US" sz="800" dirty="0" err="1" smtClean="0">
                          <a:latin typeface="Arial" panose="020B0604020202020204" pitchFamily="34" charset="0"/>
                          <a:cs typeface="Arial" panose="020B0604020202020204" pitchFamily="34" charset="0"/>
                        </a:rPr>
                        <a:t>ullamco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laboris</a:t>
                      </a:r>
                      <a:r>
                        <a:rPr lang="en-US" sz="800" dirty="0" smtClean="0">
                          <a:latin typeface="Arial" panose="020B0604020202020204" pitchFamily="34" charset="0"/>
                          <a:cs typeface="Arial" panose="020B0604020202020204" pitchFamily="34" charset="0"/>
                        </a:rPr>
                        <a:t> nisi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aliquip</a:t>
                      </a:r>
                      <a:r>
                        <a:rPr lang="en-US" sz="800" dirty="0" smtClean="0">
                          <a:latin typeface="Arial" panose="020B0604020202020204" pitchFamily="34" charset="0"/>
                          <a:cs typeface="Arial" panose="020B0604020202020204" pitchFamily="34" charset="0"/>
                        </a:rPr>
                        <a:t> ex </a:t>
                      </a:r>
                      <a:r>
                        <a:rPr lang="en-US" sz="800" dirty="0" err="1" smtClean="0">
                          <a:latin typeface="Arial" panose="020B0604020202020204" pitchFamily="34" charset="0"/>
                          <a:cs typeface="Arial" panose="020B0604020202020204" pitchFamily="34" charset="0"/>
                        </a:rPr>
                        <a:t>ea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commodo</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consequat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aute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irure</a:t>
                      </a:r>
                      <a:r>
                        <a:rPr lang="en-US" sz="800" dirty="0" smtClean="0">
                          <a:latin typeface="Arial" panose="020B0604020202020204" pitchFamily="34" charset="0"/>
                          <a:cs typeface="Arial" panose="020B0604020202020204" pitchFamily="34" charset="0"/>
                        </a:rPr>
                        <a:t> dolor in</a:t>
                      </a:r>
                      <a:r>
                        <a:rPr lang="en-US" sz="800" baseline="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repreh</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enderit</a:t>
                      </a:r>
                      <a:r>
                        <a:rPr lang="en-US" sz="800" dirty="0" smtClean="0">
                          <a:latin typeface="Arial" panose="020B0604020202020204" pitchFamily="34" charset="0"/>
                          <a:cs typeface="Arial" panose="020B0604020202020204" pitchFamily="34" charset="0"/>
                        </a:rPr>
                        <a:t> in </a:t>
                      </a:r>
                      <a:r>
                        <a:rPr lang="en-US" sz="800" dirty="0" err="1" smtClean="0">
                          <a:latin typeface="Arial" panose="020B0604020202020204" pitchFamily="34" charset="0"/>
                          <a:cs typeface="Arial" panose="020B0604020202020204" pitchFamily="34" charset="0"/>
                        </a:rPr>
                        <a:t>voluptate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velit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esse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cillum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eu</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fugiat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nulla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pariatur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Excepteur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cupidatat</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in culpa qui </a:t>
                      </a:r>
                      <a:r>
                        <a:rPr lang="en-US" sz="800" dirty="0" err="1" smtClean="0">
                          <a:latin typeface="Arial" panose="020B0604020202020204" pitchFamily="34" charset="0"/>
                          <a:cs typeface="Arial" panose="020B0604020202020204" pitchFamily="34" charset="0"/>
                        </a:rPr>
                        <a:t>officia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deserunt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mollit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anim</a:t>
                      </a:r>
                      <a:r>
                        <a:rPr lang="en-US" sz="800" dirty="0" smtClean="0">
                          <a:latin typeface="Arial" panose="020B0604020202020204" pitchFamily="34" charset="0"/>
                          <a:cs typeface="Arial" panose="020B0604020202020204" pitchFamily="34" charset="0"/>
                        </a:rPr>
                        <a:t> id </a:t>
                      </a:r>
                      <a:r>
                        <a:rPr lang="en-US" sz="800" dirty="0" err="1" smtClean="0">
                          <a:latin typeface="Arial" panose="020B0604020202020204" pitchFamily="34" charset="0"/>
                          <a:cs typeface="Arial" panose="020B0604020202020204" pitchFamily="34" charset="0"/>
                        </a:rPr>
                        <a:t>est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laborum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Lorem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ipsum</a:t>
                      </a:r>
                      <a:r>
                        <a:rPr lang="en-US" sz="800" dirty="0" smtClean="0">
                          <a:latin typeface="Arial" panose="020B0604020202020204" pitchFamily="34" charset="0"/>
                          <a:cs typeface="Arial" panose="020B0604020202020204" pitchFamily="34" charset="0"/>
                        </a:rPr>
                        <a:t> dolor sit </a:t>
                      </a:r>
                      <a:r>
                        <a:rPr lang="en-US" sz="800" dirty="0" err="1" smtClean="0">
                          <a:latin typeface="Arial" panose="020B0604020202020204" pitchFamily="34" charset="0"/>
                          <a:cs typeface="Arial" panose="020B0604020202020204" pitchFamily="34" charset="0"/>
                        </a:rPr>
                        <a:t>amet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a:t>
                      </a:r>
                      <a:r>
                        <a:rPr lang="en-US" sz="800" dirty="0" smtClean="0">
                          <a:latin typeface="Arial" panose="020B0604020202020204" pitchFamily="34" charset="0"/>
                          <a:cs typeface="Arial" panose="020B0604020202020204" pitchFamily="34" charset="0"/>
                        </a:rPr>
                        <a:t> non </a:t>
                      </a:r>
                      <a:r>
                        <a:rPr lang="en-US" sz="800" dirty="0" err="1" smtClean="0">
                          <a:latin typeface="Arial" panose="020B0604020202020204" pitchFamily="34" charset="0"/>
                          <a:cs typeface="Arial" panose="020B0604020202020204" pitchFamily="34" charset="0"/>
                        </a:rPr>
                        <a:t>proident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sunt</a:t>
                      </a:r>
                      <a:r>
                        <a:rPr lang="en-US" sz="800" dirty="0" smtClean="0">
                          <a:latin typeface="Arial" panose="020B0604020202020204" pitchFamily="34" charset="0"/>
                          <a:cs typeface="Arial" panose="020B0604020202020204" pitchFamily="34" charset="0"/>
                        </a:rPr>
                        <a:t> in culpa .</a:t>
                      </a:r>
                      <a:endParaRPr lang="en-US" sz="900" dirty="0"/>
                    </a:p>
                  </a:txBody>
                  <a:tcPr marL="0" marR="0" marT="91440" marB="91440">
                    <a:lnL w="12700" cmpd="sng">
                      <a:noFill/>
                    </a:lnL>
                    <a:lnR w="12700" cmpd="sng">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864290130"/>
              </p:ext>
            </p:extLst>
          </p:nvPr>
        </p:nvGraphicFramePr>
        <p:xfrm>
          <a:off x="6172200" y="2971800"/>
          <a:ext cx="2667000" cy="3550920"/>
        </p:xfrm>
        <a:graphic>
          <a:graphicData uri="http://schemas.openxmlformats.org/drawingml/2006/table">
            <a:tbl>
              <a:tblPr>
                <a:tableStyleId>{10A1B5D5-9B99-4C35-A422-299274C87663}</a:tableStyleId>
              </a:tblPr>
              <a:tblGrid>
                <a:gridCol w="2667000"/>
              </a:tblGrid>
              <a:tr h="34594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rgbClr val="31859C"/>
                          </a:solidFill>
                          <a:latin typeface="Arial"/>
                          <a:cs typeface="Arial"/>
                        </a:rPr>
                        <a:t>Discussion:</a:t>
                      </a:r>
                      <a:r>
                        <a:rPr lang="en-US" sz="1000" b="1" dirty="0" smtClean="0">
                          <a:solidFill>
                            <a:srgbClr val="31859C"/>
                          </a:solidFill>
                          <a:latin typeface="Arial"/>
                          <a:cs typeface="Arial"/>
                        </a:rPr>
                        <a:t> </a:t>
                      </a:r>
                      <a:r>
                        <a:rPr lang="en-US" sz="800" dirty="0">
                          <a:latin typeface="Arial"/>
                          <a:cs typeface="Arial"/>
                        </a:rP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a:t>
                      </a:r>
                      <a:r>
                        <a:rPr lang="en-US" sz="800" dirty="0" err="1">
                          <a:latin typeface="Arial"/>
                          <a:cs typeface="Arial"/>
                        </a:rPr>
                        <a:t>est</a:t>
                      </a:r>
                      <a:r>
                        <a:rPr lang="en-US" sz="800" dirty="0">
                          <a:latin typeface="Arial"/>
                          <a:cs typeface="Arial"/>
                        </a:rPr>
                        <a:t> </a:t>
                      </a:r>
                      <a:r>
                        <a:rPr lang="en-US" sz="800" dirty="0" err="1" smtClean="0">
                          <a:latin typeface="Arial"/>
                          <a:cs typeface="Arial"/>
                        </a:rPr>
                        <a:t>laborum</a:t>
                      </a:r>
                      <a:r>
                        <a:rPr lang="en-US" sz="800" baseline="0" dirty="0" smtClean="0">
                          <a:latin typeface="Arial"/>
                          <a:cs typeface="Arial"/>
                        </a:rPr>
                        <a:t> </a:t>
                      </a:r>
                      <a:r>
                        <a:rPr lang="en-US" sz="800" baseline="0" dirty="0" err="1" smtClean="0">
                          <a:latin typeface="Arial"/>
                          <a:cs typeface="Arial"/>
                        </a:rPr>
                        <a:t>l</a:t>
                      </a:r>
                      <a:r>
                        <a:rPr lang="en-US" sz="800" dirty="0" err="1" smtClean="0">
                          <a:latin typeface="Arial"/>
                          <a:cs typeface="Arial"/>
                        </a:rPr>
                        <a:t>orem</a:t>
                      </a:r>
                      <a:r>
                        <a:rPr lang="en-US" sz="800" dirty="0" smtClean="0">
                          <a:latin typeface="Arial"/>
                          <a:cs typeface="Arial"/>
                        </a:rPr>
                        <a:t> </a:t>
                      </a:r>
                      <a:r>
                        <a:rPr lang="en-US" sz="800" dirty="0" err="1" smtClean="0">
                          <a:latin typeface="Arial"/>
                          <a:cs typeface="Arial"/>
                        </a:rPr>
                        <a:t>ipsum</a:t>
                      </a:r>
                      <a:r>
                        <a:rPr lang="en-US" sz="800" dirty="0">
                          <a:latin typeface="Arial"/>
                          <a:cs typeface="Arial"/>
                        </a:rPr>
                        <a:t>.</a:t>
                      </a:r>
                      <a:endParaRPr lang="en-US" sz="800" dirty="0" smtClean="0">
                        <a:latin typeface="Arial"/>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900" dirty="0" smtClean="0">
                        <a:latin typeface="Arial"/>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rgbClr val="31859C"/>
                          </a:solidFill>
                          <a:latin typeface="Arial"/>
                          <a:cs typeface="Arial"/>
                        </a:rPr>
                        <a:t>Conclusions: </a:t>
                      </a:r>
                      <a:r>
                        <a:rPr lang="en-US" sz="800" dirty="0" smtClean="0">
                          <a:latin typeface="Arial"/>
                          <a:cs typeface="Arial"/>
                        </a:rPr>
                        <a:t>Dolor sit </a:t>
                      </a:r>
                      <a:r>
                        <a:rPr lang="en-US" sz="800" dirty="0" err="1" smtClean="0">
                          <a:latin typeface="Arial"/>
                          <a:cs typeface="Arial"/>
                        </a:rPr>
                        <a:t>amet</a:t>
                      </a:r>
                      <a:r>
                        <a:rPr lang="en-US" sz="800" dirty="0" smtClean="0">
                          <a:latin typeface="Arial"/>
                          <a:cs typeface="Arial"/>
                        </a:rPr>
                        <a:t>, </a:t>
                      </a:r>
                      <a:r>
                        <a:rPr lang="en-US" sz="800" dirty="0" err="1" smtClean="0">
                          <a:latin typeface="Arial"/>
                          <a:cs typeface="Arial"/>
                        </a:rPr>
                        <a:t>consectetur</a:t>
                      </a:r>
                      <a:r>
                        <a:rPr lang="en-US" sz="800" dirty="0" smtClean="0">
                          <a:latin typeface="Arial"/>
                          <a:cs typeface="Arial"/>
                        </a:rPr>
                        <a:t> </a:t>
                      </a:r>
                      <a:r>
                        <a:rPr lang="en-US" sz="800" dirty="0" err="1" smtClean="0">
                          <a:latin typeface="Arial"/>
                          <a:cs typeface="Arial"/>
                        </a:rPr>
                        <a:t>adipisicing</a:t>
                      </a:r>
                      <a:r>
                        <a:rPr lang="en-US" sz="800" dirty="0" smtClean="0">
                          <a:latin typeface="Arial"/>
                          <a:cs typeface="Arial"/>
                        </a:rPr>
                        <a:t> </a:t>
                      </a:r>
                      <a:r>
                        <a:rPr lang="en-US" sz="800" dirty="0" err="1" smtClean="0">
                          <a:latin typeface="Arial"/>
                          <a:cs typeface="Arial"/>
                        </a:rPr>
                        <a:t>elit</a:t>
                      </a:r>
                      <a:r>
                        <a:rPr lang="en-US" sz="800" dirty="0" smtClean="0">
                          <a:latin typeface="Arial"/>
                          <a:cs typeface="Arial"/>
                        </a:rPr>
                        <a:t>, </a:t>
                      </a:r>
                      <a:r>
                        <a:rPr lang="en-US" sz="800" dirty="0" err="1" smtClean="0">
                          <a:latin typeface="Arial"/>
                          <a:cs typeface="Arial"/>
                        </a:rPr>
                        <a:t>sed</a:t>
                      </a:r>
                      <a:r>
                        <a:rPr lang="en-US" sz="800" dirty="0" smtClean="0">
                          <a:latin typeface="Arial"/>
                          <a:cs typeface="Arial"/>
                        </a:rPr>
                        <a:t> do </a:t>
                      </a:r>
                      <a:r>
                        <a:rPr lang="en-US" sz="800" dirty="0" err="1" smtClean="0">
                          <a:latin typeface="Arial"/>
                          <a:cs typeface="Arial"/>
                        </a:rPr>
                        <a:t>eiusmod</a:t>
                      </a:r>
                      <a:r>
                        <a:rPr lang="en-US" sz="800" dirty="0" smtClean="0">
                          <a:latin typeface="Arial"/>
                          <a:cs typeface="Arial"/>
                        </a:rPr>
                        <a:t> </a:t>
                      </a:r>
                      <a:r>
                        <a:rPr lang="en-US" sz="800" dirty="0" err="1" smtClean="0">
                          <a:latin typeface="Arial"/>
                          <a:cs typeface="Arial"/>
                        </a:rPr>
                        <a:t>tempor</a:t>
                      </a:r>
                      <a:r>
                        <a:rPr lang="en-US" sz="800" dirty="0" smtClean="0">
                          <a:latin typeface="Arial"/>
                          <a:cs typeface="Arial"/>
                        </a:rPr>
                        <a:t> </a:t>
                      </a:r>
                      <a:r>
                        <a:rPr lang="en-US" sz="800" dirty="0" err="1" smtClean="0">
                          <a:latin typeface="Arial"/>
                          <a:cs typeface="Arial"/>
                        </a:rPr>
                        <a:t>incididunt</a:t>
                      </a:r>
                      <a:r>
                        <a:rPr lang="en-US" sz="800" dirty="0" smtClean="0">
                          <a:latin typeface="Arial"/>
                          <a:cs typeface="Arial"/>
                        </a:rPr>
                        <a:t> </a:t>
                      </a:r>
                      <a:r>
                        <a:rPr lang="en-US" sz="800" dirty="0" err="1" smtClean="0">
                          <a:latin typeface="Arial"/>
                          <a:cs typeface="Arial"/>
                        </a:rPr>
                        <a:t>ut</a:t>
                      </a:r>
                      <a:r>
                        <a:rPr lang="en-US" sz="800" dirty="0" smtClean="0">
                          <a:latin typeface="Arial"/>
                          <a:cs typeface="Arial"/>
                        </a:rPr>
                        <a:t> </a:t>
                      </a:r>
                      <a:r>
                        <a:rPr lang="en-US" sz="800" dirty="0" err="1" smtClean="0">
                          <a:latin typeface="Arial"/>
                          <a:cs typeface="Arial"/>
                        </a:rPr>
                        <a:t>labore</a:t>
                      </a:r>
                      <a:r>
                        <a:rPr lang="en-US" sz="800" dirty="0" smtClean="0">
                          <a:latin typeface="Arial"/>
                          <a:cs typeface="Arial"/>
                        </a:rPr>
                        <a:t> et </a:t>
                      </a:r>
                      <a:r>
                        <a:rPr lang="en-US" sz="800" dirty="0" err="1" smtClean="0">
                          <a:latin typeface="Arial"/>
                          <a:cs typeface="Arial"/>
                        </a:rPr>
                        <a:t>dolore</a:t>
                      </a:r>
                      <a:r>
                        <a:rPr lang="en-US" sz="800" dirty="0" smtClean="0">
                          <a:latin typeface="Arial"/>
                          <a:cs typeface="Arial"/>
                        </a:rPr>
                        <a:t> magna </a:t>
                      </a:r>
                      <a:r>
                        <a:rPr lang="en-US" sz="800" dirty="0" err="1" smtClean="0">
                          <a:latin typeface="Arial"/>
                          <a:cs typeface="Arial"/>
                        </a:rPr>
                        <a:t>aliqua</a:t>
                      </a:r>
                      <a:r>
                        <a:rPr lang="en-US" sz="800" dirty="0" smtClean="0">
                          <a:latin typeface="Arial"/>
                          <a:cs typeface="Arial"/>
                        </a:rPr>
                        <a:t>. </a:t>
                      </a:r>
                      <a:r>
                        <a:rPr lang="en-US" sz="800" dirty="0" err="1" smtClean="0">
                          <a:latin typeface="Arial"/>
                          <a:cs typeface="Arial"/>
                        </a:rPr>
                        <a:t>Ut</a:t>
                      </a:r>
                      <a:r>
                        <a:rPr lang="en-US" sz="800" dirty="0" smtClean="0">
                          <a:latin typeface="Arial"/>
                          <a:cs typeface="Arial"/>
                        </a:rPr>
                        <a:t> </a:t>
                      </a:r>
                      <a:r>
                        <a:rPr lang="en-US" sz="800" dirty="0" err="1" smtClean="0">
                          <a:latin typeface="Arial"/>
                          <a:cs typeface="Arial"/>
                        </a:rPr>
                        <a:t>enim</a:t>
                      </a:r>
                      <a:r>
                        <a:rPr lang="en-US" sz="800" dirty="0" smtClean="0">
                          <a:latin typeface="Arial"/>
                          <a:cs typeface="Arial"/>
                        </a:rPr>
                        <a:t> ad minim </a:t>
                      </a:r>
                      <a:r>
                        <a:rPr lang="en-US" sz="800" dirty="0" err="1" smtClean="0">
                          <a:latin typeface="Arial"/>
                          <a:cs typeface="Arial"/>
                        </a:rPr>
                        <a:t>veniam</a:t>
                      </a:r>
                      <a:r>
                        <a:rPr lang="en-US" sz="800" dirty="0" smtClean="0">
                          <a:latin typeface="Arial"/>
                          <a:cs typeface="Arial"/>
                        </a:rPr>
                        <a:t>, </a:t>
                      </a:r>
                      <a:r>
                        <a:rPr lang="en-US" sz="800" dirty="0" err="1" smtClean="0">
                          <a:latin typeface="Arial"/>
                          <a:cs typeface="Arial"/>
                        </a:rPr>
                        <a:t>quis</a:t>
                      </a:r>
                      <a:r>
                        <a:rPr lang="en-US" sz="800" dirty="0" smtClean="0">
                          <a:latin typeface="Arial"/>
                          <a:cs typeface="Arial"/>
                        </a:rPr>
                        <a:t> </a:t>
                      </a:r>
                      <a:r>
                        <a:rPr lang="en-US" sz="800" dirty="0" err="1" smtClean="0">
                          <a:latin typeface="Arial"/>
                          <a:cs typeface="Arial"/>
                        </a:rPr>
                        <a:t>nostrud</a:t>
                      </a:r>
                      <a:r>
                        <a:rPr lang="en-US" sz="800" dirty="0" smtClean="0">
                          <a:latin typeface="Arial"/>
                          <a:cs typeface="Arial"/>
                        </a:rPr>
                        <a:t> exercitation </a:t>
                      </a:r>
                      <a:r>
                        <a:rPr lang="en-US" sz="800" dirty="0" err="1" smtClean="0">
                          <a:latin typeface="Arial"/>
                          <a:cs typeface="Arial"/>
                        </a:rPr>
                        <a:t>ullamco</a:t>
                      </a:r>
                      <a:r>
                        <a:rPr lang="en-US" sz="800" dirty="0" smtClean="0">
                          <a:latin typeface="Arial"/>
                          <a:cs typeface="Arial"/>
                        </a:rPr>
                        <a:t> </a:t>
                      </a:r>
                      <a:r>
                        <a:rPr lang="en-US" sz="800" dirty="0" err="1" smtClean="0">
                          <a:latin typeface="Arial"/>
                          <a:cs typeface="Arial"/>
                        </a:rPr>
                        <a:t>laboris</a:t>
                      </a:r>
                      <a:r>
                        <a:rPr lang="en-US" sz="800" dirty="0" smtClean="0">
                          <a:latin typeface="Arial"/>
                          <a:cs typeface="Arial"/>
                        </a:rPr>
                        <a:t> nisi </a:t>
                      </a:r>
                      <a:r>
                        <a:rPr lang="en-US" sz="800" dirty="0" err="1" smtClean="0">
                          <a:latin typeface="Arial"/>
                          <a:cs typeface="Arial"/>
                        </a:rPr>
                        <a:t>ut</a:t>
                      </a:r>
                      <a:r>
                        <a:rPr lang="en-US" sz="800" dirty="0" smtClean="0">
                          <a:latin typeface="Arial"/>
                          <a:cs typeface="Arial"/>
                        </a:rPr>
                        <a:t> </a:t>
                      </a:r>
                      <a:r>
                        <a:rPr lang="en-US" sz="800" dirty="0" err="1" smtClean="0">
                          <a:latin typeface="Arial"/>
                          <a:cs typeface="Arial"/>
                        </a:rPr>
                        <a:t>aliquip</a:t>
                      </a:r>
                      <a:r>
                        <a:rPr lang="en-US" sz="800" dirty="0" smtClean="0">
                          <a:latin typeface="Arial"/>
                          <a:cs typeface="Arial"/>
                        </a:rPr>
                        <a:t> ex </a:t>
                      </a:r>
                      <a:r>
                        <a:rPr lang="en-US" sz="800" dirty="0" err="1" smtClean="0">
                          <a:latin typeface="Arial"/>
                          <a:cs typeface="Arial"/>
                        </a:rPr>
                        <a:t>ea</a:t>
                      </a:r>
                      <a:r>
                        <a:rPr lang="en-US" sz="800" dirty="0" smtClean="0">
                          <a:latin typeface="Arial"/>
                          <a:cs typeface="Arial"/>
                        </a:rPr>
                        <a:t> </a:t>
                      </a:r>
                      <a:r>
                        <a:rPr lang="en-US" sz="800" dirty="0" err="1" smtClean="0">
                          <a:latin typeface="Arial"/>
                          <a:cs typeface="Arial"/>
                        </a:rPr>
                        <a:t>commodo</a:t>
                      </a:r>
                      <a:r>
                        <a:rPr lang="en-US" sz="800" dirty="0" smtClean="0">
                          <a:latin typeface="Arial"/>
                          <a:cs typeface="Arial"/>
                        </a:rPr>
                        <a:t> </a:t>
                      </a:r>
                      <a:r>
                        <a:rPr lang="en-US" sz="800" dirty="0" err="1" smtClean="0">
                          <a:latin typeface="Arial"/>
                          <a:cs typeface="Arial"/>
                        </a:rPr>
                        <a:t>consequat</a:t>
                      </a:r>
                      <a:r>
                        <a:rPr lang="en-US" sz="800" baseline="0" dirty="0" smtClean="0">
                          <a:latin typeface="Arial"/>
                          <a:cs typeface="Arial"/>
                        </a:rPr>
                        <a:t> </a:t>
                      </a:r>
                      <a:r>
                        <a:rPr lang="en-US" sz="800" dirty="0" err="1" smtClean="0">
                          <a:latin typeface="Arial" panose="020B0604020202020204" pitchFamily="34" charset="0"/>
                          <a:cs typeface="Arial" panose="020B0604020202020204" pitchFamily="34" charset="0"/>
                        </a:rPr>
                        <a:t>consectetur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adipisicing</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elit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sed</a:t>
                      </a:r>
                      <a:r>
                        <a:rPr lang="en-US" sz="800" dirty="0" smtClean="0">
                          <a:latin typeface="Arial" panose="020B0604020202020204" pitchFamily="34" charset="0"/>
                          <a:cs typeface="Arial" panose="020B0604020202020204" pitchFamily="34" charset="0"/>
                        </a:rPr>
                        <a:t> do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aliqua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sint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occaecat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eiusmod</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tempor</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incididunt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labore</a:t>
                      </a:r>
                      <a:r>
                        <a:rPr lang="en-US" sz="800" dirty="0" smtClean="0">
                          <a:latin typeface="Arial" panose="020B0604020202020204" pitchFamily="34" charset="0"/>
                          <a:cs typeface="Arial" panose="020B0604020202020204" pitchFamily="34" charset="0"/>
                        </a:rPr>
                        <a:t> et </a:t>
                      </a:r>
                      <a:r>
                        <a:rPr lang="en-US" sz="800" dirty="0" err="1" smtClean="0">
                          <a:latin typeface="Arial" panose="020B0604020202020204" pitchFamily="34" charset="0"/>
                          <a:cs typeface="Arial" panose="020B0604020202020204" pitchFamily="34" charset="0"/>
                        </a:rPr>
                        <a:t>dolore</a:t>
                      </a:r>
                      <a:r>
                        <a:rPr lang="en-US" sz="800" dirty="0" smtClean="0">
                          <a:latin typeface="Arial" panose="020B0604020202020204" pitchFamily="34" charset="0"/>
                          <a:cs typeface="Arial" panose="020B0604020202020204" pitchFamily="34" charset="0"/>
                        </a:rPr>
                        <a:t> magna </a:t>
                      </a:r>
                      <a:r>
                        <a:rPr lang="en-US" sz="800" dirty="0" err="1" smtClean="0">
                          <a:latin typeface="Arial" panose="020B0604020202020204" pitchFamily="34" charset="0"/>
                          <a:cs typeface="Arial" panose="020B0604020202020204" pitchFamily="34" charset="0"/>
                        </a:rPr>
                        <a:t>aliqua</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Ut</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enim</a:t>
                      </a:r>
                      <a:r>
                        <a:rPr lang="en-US" sz="800" dirty="0" smtClean="0">
                          <a:latin typeface="Arial" panose="020B0604020202020204" pitchFamily="34" charset="0"/>
                          <a:cs typeface="Arial" panose="020B0604020202020204" pitchFamily="34" charset="0"/>
                        </a:rPr>
                        <a:t> ad minim </a:t>
                      </a:r>
                      <a:r>
                        <a:rPr lang="en-US" sz="800" dirty="0" err="1" smtClean="0">
                          <a:latin typeface="Arial" panose="020B0604020202020204" pitchFamily="34" charset="0"/>
                          <a:cs typeface="Arial" panose="020B0604020202020204" pitchFamily="34" charset="0"/>
                        </a:rPr>
                        <a:t>veniam</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quis</a:t>
                      </a:r>
                      <a:r>
                        <a:rPr lang="en-US" sz="800" dirty="0" smtClean="0">
                          <a:latin typeface="Arial" panose="020B0604020202020204" pitchFamily="34" charset="0"/>
                          <a:cs typeface="Arial" panose="020B0604020202020204" pitchFamily="34" charset="0"/>
                        </a:rPr>
                        <a:t> </a:t>
                      </a:r>
                      <a:r>
                        <a:rPr lang="en-US" sz="800" dirty="0" err="1" smtClean="0">
                          <a:latin typeface="Arial" panose="020B0604020202020204" pitchFamily="34" charset="0"/>
                          <a:cs typeface="Arial" panose="020B0604020202020204" pitchFamily="34" charset="0"/>
                        </a:rPr>
                        <a:t>nostrud</a:t>
                      </a:r>
                      <a:r>
                        <a:rPr lang="en-US" sz="800" dirty="0" smtClean="0">
                          <a:latin typeface="Arial" panose="020B0604020202020204" pitchFamily="34" charset="0"/>
                          <a:cs typeface="Arial" panose="020B0604020202020204" pitchFamily="34" charset="0"/>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800" b="1" dirty="0" smtClean="0">
                        <a:solidFill>
                          <a:srgbClr val="31859C"/>
                        </a:solidFill>
                        <a:latin typeface="Arial" panose="020B0604020202020204" pitchFamily="34" charset="0"/>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solidFill>
                            <a:srgbClr val="31859C"/>
                          </a:solidFill>
                          <a:latin typeface="Arial"/>
                          <a:cs typeface="Arial"/>
                        </a:rPr>
                        <a:t>References</a:t>
                      </a:r>
                      <a:r>
                        <a:rPr lang="en-US" sz="900" dirty="0" smtClean="0">
                          <a:latin typeface="Arial"/>
                          <a:cs typeface="Arial"/>
                        </a:rPr>
                        <a:t> </a:t>
                      </a:r>
                    </a:p>
                    <a:p>
                      <a:pPr marL="228600" marR="0" indent="-228600" algn="l" defTabSz="914400" rtl="0" eaLnBrk="1" fontAlgn="auto" latinLnBrk="0" hangingPunct="1">
                        <a:lnSpc>
                          <a:spcPct val="100000"/>
                        </a:lnSpc>
                        <a:spcBef>
                          <a:spcPts val="0"/>
                        </a:spcBef>
                        <a:spcAft>
                          <a:spcPts val="0"/>
                        </a:spcAft>
                        <a:buClrTx/>
                        <a:buSzTx/>
                        <a:buFontTx/>
                        <a:buAutoNum type="arabicPlain"/>
                        <a:tabLst/>
                        <a:defRPr/>
                      </a:pPr>
                      <a:r>
                        <a:rPr lang="en-US" sz="800" dirty="0" err="1" smtClean="0">
                          <a:latin typeface="Arial"/>
                          <a:cs typeface="Arial"/>
                        </a:rPr>
                        <a:t>Lorem</a:t>
                      </a:r>
                      <a:r>
                        <a:rPr lang="en-US" sz="800" dirty="0" smtClean="0">
                          <a:latin typeface="Arial"/>
                          <a:cs typeface="Arial"/>
                        </a:rPr>
                        <a:t> A, </a:t>
                      </a:r>
                      <a:r>
                        <a:rPr lang="en-US" sz="800" dirty="0" err="1" smtClean="0">
                          <a:latin typeface="Arial"/>
                          <a:cs typeface="Arial"/>
                        </a:rPr>
                        <a:t>Ipsum</a:t>
                      </a:r>
                      <a:r>
                        <a:rPr lang="en-US" sz="800" baseline="0" dirty="0" smtClean="0">
                          <a:latin typeface="Arial"/>
                          <a:cs typeface="Arial"/>
                        </a:rPr>
                        <a:t> D.</a:t>
                      </a:r>
                      <a:r>
                        <a:rPr lang="en-US" sz="800" dirty="0" smtClean="0">
                          <a:latin typeface="Arial"/>
                          <a:cs typeface="Arial"/>
                        </a:rPr>
                        <a:t> Sit </a:t>
                      </a:r>
                      <a:r>
                        <a:rPr lang="en-US" sz="800" dirty="0" err="1" smtClean="0">
                          <a:latin typeface="Arial"/>
                          <a:cs typeface="Arial"/>
                        </a:rPr>
                        <a:t>amet</a:t>
                      </a:r>
                      <a:r>
                        <a:rPr lang="en-US" sz="800" baseline="0" dirty="0" smtClean="0">
                          <a:latin typeface="Arial"/>
                          <a:cs typeface="Arial"/>
                        </a:rPr>
                        <a:t> </a:t>
                      </a:r>
                      <a:r>
                        <a:rPr lang="en-US" sz="800" dirty="0" err="1" smtClean="0">
                          <a:latin typeface="Arial"/>
                          <a:cs typeface="Arial"/>
                        </a:rPr>
                        <a:t>consectetur</a:t>
                      </a:r>
                      <a:r>
                        <a:rPr lang="en-US" sz="800" dirty="0" smtClean="0">
                          <a:latin typeface="Arial"/>
                          <a:cs typeface="Arial"/>
                        </a:rPr>
                        <a:t> </a:t>
                      </a:r>
                      <a:r>
                        <a:rPr lang="en-US" sz="800" dirty="0" err="1" smtClean="0">
                          <a:latin typeface="Arial"/>
                          <a:cs typeface="Arial"/>
                        </a:rPr>
                        <a:t>elit</a:t>
                      </a:r>
                      <a:r>
                        <a:rPr lang="en-US" sz="800" dirty="0" smtClean="0">
                          <a:latin typeface="Arial"/>
                          <a:cs typeface="Arial"/>
                        </a:rPr>
                        <a:t>. Magna</a:t>
                      </a:r>
                      <a:r>
                        <a:rPr lang="en-US" sz="800" baseline="0" dirty="0" smtClean="0">
                          <a:latin typeface="Arial"/>
                          <a:cs typeface="Arial"/>
                        </a:rPr>
                        <a:t> </a:t>
                      </a:r>
                      <a:r>
                        <a:rPr lang="en-US" sz="800" baseline="0" dirty="0" err="1" smtClean="0">
                          <a:latin typeface="Arial"/>
                          <a:cs typeface="Arial"/>
                        </a:rPr>
                        <a:t>Aliq</a:t>
                      </a:r>
                      <a:r>
                        <a:rPr lang="en-US" sz="800" baseline="0" dirty="0" smtClean="0">
                          <a:latin typeface="Arial"/>
                          <a:cs typeface="Arial"/>
                        </a:rPr>
                        <a:t> 2019;33:136-139</a:t>
                      </a:r>
                      <a:r>
                        <a:rPr lang="en-US" sz="800" dirty="0" smtClean="0">
                          <a:latin typeface="Arial"/>
                          <a:cs typeface="Arial"/>
                        </a:rPr>
                        <a:t> </a:t>
                      </a:r>
                    </a:p>
                    <a:p>
                      <a:pPr marL="228600" marR="0" indent="-228600" algn="l" defTabSz="914400" rtl="0" eaLnBrk="1" fontAlgn="auto" latinLnBrk="0" hangingPunct="1">
                        <a:lnSpc>
                          <a:spcPct val="100000"/>
                        </a:lnSpc>
                        <a:spcBef>
                          <a:spcPts val="0"/>
                        </a:spcBef>
                        <a:spcAft>
                          <a:spcPts val="0"/>
                        </a:spcAft>
                        <a:buClrTx/>
                        <a:buSzTx/>
                        <a:buFontTx/>
                        <a:buAutoNum type="arabicPlain"/>
                        <a:tabLst/>
                        <a:defRPr/>
                      </a:pPr>
                      <a:r>
                        <a:rPr lang="en-US" sz="800" dirty="0" err="1" smtClean="0">
                          <a:latin typeface="Arial"/>
                          <a:cs typeface="Arial"/>
                        </a:rPr>
                        <a:t>Ut</a:t>
                      </a:r>
                      <a:r>
                        <a:rPr lang="en-US" sz="800" dirty="0" smtClean="0">
                          <a:latin typeface="Arial"/>
                          <a:cs typeface="Arial"/>
                        </a:rPr>
                        <a:t> E, Minim A, </a:t>
                      </a:r>
                      <a:r>
                        <a:rPr lang="en-US" sz="800" dirty="0" err="1" smtClean="0">
                          <a:latin typeface="Arial"/>
                          <a:cs typeface="Arial"/>
                        </a:rPr>
                        <a:t>Veniam</a:t>
                      </a:r>
                      <a:r>
                        <a:rPr lang="en-US" sz="800" dirty="0" smtClean="0">
                          <a:latin typeface="Arial"/>
                          <a:cs typeface="Arial"/>
                        </a:rPr>
                        <a:t> Q. </a:t>
                      </a:r>
                      <a:r>
                        <a:rPr lang="en-US" sz="800" dirty="0" err="1" smtClean="0">
                          <a:latin typeface="Arial"/>
                          <a:cs typeface="Arial"/>
                        </a:rPr>
                        <a:t>quis</a:t>
                      </a:r>
                      <a:r>
                        <a:rPr lang="en-US" sz="800" dirty="0" smtClean="0">
                          <a:latin typeface="Arial"/>
                          <a:cs typeface="Arial"/>
                        </a:rPr>
                        <a:t> </a:t>
                      </a:r>
                      <a:r>
                        <a:rPr lang="en-US" sz="800" dirty="0" err="1" smtClean="0">
                          <a:latin typeface="Arial"/>
                          <a:cs typeface="Arial"/>
                        </a:rPr>
                        <a:t>nostrud</a:t>
                      </a:r>
                      <a:r>
                        <a:rPr lang="en-US" sz="800" dirty="0" smtClean="0">
                          <a:latin typeface="Arial"/>
                          <a:cs typeface="Arial"/>
                        </a:rPr>
                        <a:t> exercitation </a:t>
                      </a:r>
                      <a:r>
                        <a:rPr lang="en-US" sz="800" dirty="0" err="1" smtClean="0">
                          <a:latin typeface="Arial"/>
                          <a:cs typeface="Arial"/>
                        </a:rPr>
                        <a:t>ullamco</a:t>
                      </a:r>
                      <a:r>
                        <a:rPr lang="en-US" sz="800" dirty="0" smtClean="0">
                          <a:latin typeface="Arial"/>
                          <a:cs typeface="Arial"/>
                        </a:rPr>
                        <a:t> </a:t>
                      </a:r>
                      <a:r>
                        <a:rPr lang="en-US" sz="800" dirty="0" err="1" smtClean="0">
                          <a:latin typeface="Arial"/>
                          <a:cs typeface="Arial"/>
                        </a:rPr>
                        <a:t>laboris</a:t>
                      </a:r>
                      <a:r>
                        <a:rPr lang="en-US" sz="800" dirty="0" smtClean="0">
                          <a:latin typeface="Arial"/>
                          <a:cs typeface="Arial"/>
                        </a:rPr>
                        <a:t> nisi </a:t>
                      </a:r>
                      <a:r>
                        <a:rPr lang="en-US" sz="800" dirty="0" err="1" smtClean="0">
                          <a:latin typeface="Arial"/>
                          <a:cs typeface="Arial"/>
                        </a:rPr>
                        <a:t>ut</a:t>
                      </a:r>
                      <a:r>
                        <a:rPr lang="en-US" sz="800" dirty="0" smtClean="0">
                          <a:latin typeface="Arial"/>
                          <a:cs typeface="Arial"/>
                        </a:rPr>
                        <a:t> </a:t>
                      </a:r>
                      <a:r>
                        <a:rPr lang="en-US" sz="800" dirty="0" err="1" smtClean="0">
                          <a:latin typeface="Arial"/>
                          <a:cs typeface="Arial"/>
                        </a:rPr>
                        <a:t>aliquip</a:t>
                      </a:r>
                      <a:r>
                        <a:rPr lang="en-US" sz="800" dirty="0" smtClean="0">
                          <a:latin typeface="Arial"/>
                          <a:cs typeface="Arial"/>
                        </a:rPr>
                        <a:t> ex ea. </a:t>
                      </a:r>
                      <a:r>
                        <a:rPr lang="en-US" sz="800" dirty="0" err="1" smtClean="0">
                          <a:latin typeface="Arial"/>
                          <a:cs typeface="Arial"/>
                        </a:rPr>
                        <a:t>Comm</a:t>
                      </a:r>
                      <a:r>
                        <a:rPr lang="en-US" sz="800" dirty="0" smtClean="0">
                          <a:latin typeface="Arial"/>
                          <a:cs typeface="Arial"/>
                        </a:rPr>
                        <a:t> </a:t>
                      </a:r>
                      <a:r>
                        <a:rPr lang="en-US" sz="800" dirty="0" err="1" smtClean="0">
                          <a:latin typeface="Arial"/>
                          <a:cs typeface="Arial"/>
                        </a:rPr>
                        <a:t>Conseq</a:t>
                      </a:r>
                      <a:r>
                        <a:rPr lang="en-US" sz="800" dirty="0" smtClean="0">
                          <a:latin typeface="Arial"/>
                          <a:cs typeface="Arial"/>
                        </a:rPr>
                        <a:t>.</a:t>
                      </a:r>
                      <a:r>
                        <a:rPr lang="en-US" sz="800" baseline="0" dirty="0" smtClean="0">
                          <a:latin typeface="Arial"/>
                          <a:cs typeface="Arial"/>
                        </a:rPr>
                        <a:t> 1835;12:1222-1287</a:t>
                      </a:r>
                      <a:endParaRPr lang="en-US" sz="800" dirty="0"/>
                    </a:p>
                  </a:txBody>
                  <a:tcPr marL="0" marR="0" marT="91440" marB="91440">
                    <a:lnL w="12700" cmpd="sng">
                      <a:noFill/>
                    </a:lnL>
                    <a:lnR w="12700" cmpd="sng">
                      <a:noFill/>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2" name="Rectangle 11"/>
          <p:cNvSpPr/>
          <p:nvPr/>
        </p:nvSpPr>
        <p:spPr>
          <a:xfrm>
            <a:off x="6172200" y="838200"/>
            <a:ext cx="2590800" cy="1630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itle 1"/>
          <p:cNvSpPr txBox="1">
            <a:spLocks/>
          </p:cNvSpPr>
          <p:nvPr/>
        </p:nvSpPr>
        <p:spPr>
          <a:xfrm>
            <a:off x="6172200" y="2514600"/>
            <a:ext cx="2590800" cy="609600"/>
          </a:xfrm>
          <a:prstGeom prst="rect">
            <a:avLst/>
          </a:prstGeom>
        </p:spPr>
        <p:txBody>
          <a:bodyPr vert="horz" lIns="0" tIns="45720" rIns="0" bIns="45720"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050" b="1" dirty="0" smtClean="0">
                <a:solidFill>
                  <a:schemeClr val="accent5">
                    <a:lumMod val="75000"/>
                  </a:schemeClr>
                </a:solidFill>
                <a:latin typeface="Arial"/>
                <a:cs typeface="Arial"/>
              </a:rPr>
              <a:t>Figure 1: </a:t>
            </a:r>
            <a:r>
              <a:rPr lang="en-US" sz="800" dirty="0" smtClean="0">
                <a:latin typeface="Arial"/>
                <a:cs typeface="Arial"/>
              </a:rPr>
              <a:t>Lorem ipsum dolor sit amet, con </a:t>
            </a:r>
            <a:r>
              <a:rPr lang="en-US" sz="800" dirty="0" err="1" smtClean="0">
                <a:latin typeface="Arial"/>
                <a:cs typeface="Arial"/>
              </a:rPr>
              <a:t>sectetur</a:t>
            </a:r>
            <a:r>
              <a:rPr lang="en-US" sz="800" dirty="0" smtClean="0">
                <a:latin typeface="Arial"/>
                <a:cs typeface="Arial"/>
              </a:rPr>
              <a:t> adipisicing elit, sed do eiusmod tempor incididunt ut labore et dolore magna a.</a:t>
            </a:r>
            <a:endParaRPr lang="en-US" sz="800" dirty="0">
              <a:latin typeface="Arial"/>
              <a:cs typeface="Arial"/>
            </a:endParaRPr>
          </a:p>
        </p:txBody>
      </p:sp>
    </p:spTree>
    <p:extLst>
      <p:ext uri="{BB962C8B-B14F-4D97-AF65-F5344CB8AC3E}">
        <p14:creationId xmlns:p14="http://schemas.microsoft.com/office/powerpoint/2010/main" val="480662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16157</TotalTime>
  <Words>1143</Words>
  <Application>Microsoft Office PowerPoint</Application>
  <PresentationFormat>On-screen Show (4:3)</PresentationFormat>
  <Paragraphs>29</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Instructions </vt:lpstr>
      <vt:lpstr>PowerPoint Presentation</vt:lpstr>
    </vt:vector>
  </TitlesOfParts>
  <Company>The University of North Carolina at Chapel Hill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Abstract: xxx</dc:title>
  <dc:creator>Kohlmeier, Martin</dc:creator>
  <cp:lastModifiedBy>Kohlmeier, Martin</cp:lastModifiedBy>
  <cp:revision>61</cp:revision>
  <cp:lastPrinted>2015-01-13T13:02:55Z</cp:lastPrinted>
  <dcterms:created xsi:type="dcterms:W3CDTF">2014-09-03T19:33:43Z</dcterms:created>
  <dcterms:modified xsi:type="dcterms:W3CDTF">2015-03-03T11:51:35Z</dcterms:modified>
</cp:coreProperties>
</file>